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753600" cy="7315200"/>
  <p:notesSz cx="6858000" cy="9144000"/>
  <p:embeddedFontLst>
    <p:embeddedFont>
      <p:font typeface="Agrandir Tight" panose="020B0604020202020204" charset="0"/>
      <p:regular r:id="rId18"/>
    </p:embeddedFont>
    <p:embeddedFont>
      <p:font typeface="Arimo" panose="020B0604020202020204" charset="0"/>
      <p:regular r:id="rId19"/>
    </p:embeddedFont>
    <p:embeddedFont>
      <p:font typeface="Arimo Bold" panose="020B0604020202020204" charset="0"/>
      <p:regular r:id="rId20"/>
    </p:embeddedFont>
    <p:embeddedFont>
      <p:font typeface="The Seasons" panose="020B0604020202020204" charset="0"/>
      <p:regular r:id="rId21"/>
    </p:embeddedFont>
    <p:embeddedFont>
      <p:font typeface="The Seasons Bold" panose="020B0604020202020204" charset="0"/>
      <p:regular r:id="rId22"/>
    </p:embeddedFont>
    <p:embeddedFont>
      <p:font typeface="Tropikal" panose="020B0604020202020204" charset="0"/>
      <p:regular r:id="rId2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6" d="100"/>
          <a:sy n="56" d="100"/>
        </p:scale>
        <p:origin x="1407" y="5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hyperlink" Target="https://trousseaprojets.fr/projet/12905-echange-scolaire-avec-le-lycee-marie-curie-d-ho-chi-minh-ville-vietna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179482">
            <a:off x="17838" y="1725033"/>
            <a:ext cx="9717925" cy="5828136"/>
            <a:chOff x="0" y="0"/>
            <a:chExt cx="5135223" cy="3079750"/>
          </a:xfrm>
        </p:grpSpPr>
        <p:sp>
          <p:nvSpPr>
            <p:cNvPr id="3" name="Freeform 3"/>
            <p:cNvSpPr/>
            <p:nvPr/>
          </p:nvSpPr>
          <p:spPr>
            <a:xfrm>
              <a:off x="-12700" y="-2540"/>
              <a:ext cx="5151733" cy="3083560"/>
            </a:xfrm>
            <a:custGeom>
              <a:avLst/>
              <a:gdLst/>
              <a:ahLst/>
              <a:cxnLst/>
              <a:rect l="l" t="t" r="r" b="b"/>
              <a:pathLst>
                <a:path w="5151733" h="3083560">
                  <a:moveTo>
                    <a:pt x="5129283" y="1511300"/>
                  </a:moveTo>
                  <a:cubicBezTo>
                    <a:pt x="5133943" y="1508760"/>
                    <a:pt x="5138603" y="1507490"/>
                    <a:pt x="5141709" y="1503680"/>
                  </a:cubicBezTo>
                  <a:cubicBezTo>
                    <a:pt x="5144816" y="1501140"/>
                    <a:pt x="5150463" y="1497330"/>
                    <a:pt x="5150463" y="1493520"/>
                  </a:cubicBezTo>
                  <a:cubicBezTo>
                    <a:pt x="5150463" y="1490980"/>
                    <a:pt x="5144816" y="1487170"/>
                    <a:pt x="5141709" y="1484630"/>
                  </a:cubicBezTo>
                  <a:lnTo>
                    <a:pt x="5127730" y="1473200"/>
                  </a:lnTo>
                  <a:cubicBezTo>
                    <a:pt x="5130836" y="1470660"/>
                    <a:pt x="5137050" y="1469390"/>
                    <a:pt x="5137050" y="1465580"/>
                  </a:cubicBezTo>
                  <a:cubicBezTo>
                    <a:pt x="5140156" y="1455420"/>
                    <a:pt x="5144816" y="1445260"/>
                    <a:pt x="5144816" y="1435100"/>
                  </a:cubicBezTo>
                  <a:cubicBezTo>
                    <a:pt x="5144816" y="1430020"/>
                    <a:pt x="5133943" y="1426210"/>
                    <a:pt x="5127730" y="1419860"/>
                  </a:cubicBezTo>
                  <a:cubicBezTo>
                    <a:pt x="5133943" y="1419860"/>
                    <a:pt x="5137050" y="1419860"/>
                    <a:pt x="5141709" y="1418590"/>
                  </a:cubicBezTo>
                  <a:lnTo>
                    <a:pt x="5141709" y="1414780"/>
                  </a:lnTo>
                  <a:lnTo>
                    <a:pt x="5127730" y="1414780"/>
                  </a:lnTo>
                  <a:cubicBezTo>
                    <a:pt x="5118410" y="1409700"/>
                    <a:pt x="5109090" y="1399540"/>
                    <a:pt x="5105983" y="1400810"/>
                  </a:cubicBezTo>
                  <a:cubicBezTo>
                    <a:pt x="5088897" y="1408430"/>
                    <a:pt x="5088897" y="1398270"/>
                    <a:pt x="5085791" y="1390650"/>
                  </a:cubicBezTo>
                  <a:cubicBezTo>
                    <a:pt x="5079577" y="1391920"/>
                    <a:pt x="5073364" y="1393190"/>
                    <a:pt x="5068704" y="1391920"/>
                  </a:cubicBezTo>
                  <a:cubicBezTo>
                    <a:pt x="5057831" y="1390650"/>
                    <a:pt x="5046958" y="1386840"/>
                    <a:pt x="5036085" y="1386840"/>
                  </a:cubicBezTo>
                  <a:cubicBezTo>
                    <a:pt x="5022105" y="1385570"/>
                    <a:pt x="5006572" y="1385570"/>
                    <a:pt x="4991039" y="1384300"/>
                  </a:cubicBezTo>
                  <a:cubicBezTo>
                    <a:pt x="4967739" y="1381760"/>
                    <a:pt x="4944440" y="1379220"/>
                    <a:pt x="4921140" y="1376680"/>
                  </a:cubicBezTo>
                  <a:cubicBezTo>
                    <a:pt x="4919587" y="1376680"/>
                    <a:pt x="4916480" y="1379220"/>
                    <a:pt x="4914927" y="1379220"/>
                  </a:cubicBezTo>
                  <a:cubicBezTo>
                    <a:pt x="4902501" y="1377950"/>
                    <a:pt x="4890074" y="1376680"/>
                    <a:pt x="4879201" y="1374140"/>
                  </a:cubicBezTo>
                  <a:cubicBezTo>
                    <a:pt x="4876095" y="1372870"/>
                    <a:pt x="4874541" y="1366520"/>
                    <a:pt x="4874541" y="1363980"/>
                  </a:cubicBezTo>
                  <a:cubicBezTo>
                    <a:pt x="4891628" y="1353820"/>
                    <a:pt x="4908714" y="1343660"/>
                    <a:pt x="4919587" y="1337310"/>
                  </a:cubicBezTo>
                  <a:cubicBezTo>
                    <a:pt x="4932013" y="1336040"/>
                    <a:pt x="4939780" y="1334770"/>
                    <a:pt x="4950653" y="1334770"/>
                  </a:cubicBezTo>
                  <a:cubicBezTo>
                    <a:pt x="4941333" y="1324610"/>
                    <a:pt x="4935120" y="1319530"/>
                    <a:pt x="4927354" y="1311910"/>
                  </a:cubicBezTo>
                  <a:cubicBezTo>
                    <a:pt x="4922694" y="1313180"/>
                    <a:pt x="4918034" y="1314450"/>
                    <a:pt x="4910267" y="1316990"/>
                  </a:cubicBezTo>
                  <a:cubicBezTo>
                    <a:pt x="4910267" y="1310640"/>
                    <a:pt x="4910267" y="1304290"/>
                    <a:pt x="4911820" y="1304290"/>
                  </a:cubicBezTo>
                  <a:cubicBezTo>
                    <a:pt x="4918034" y="1303020"/>
                    <a:pt x="4927354" y="1301750"/>
                    <a:pt x="4932013" y="1304290"/>
                  </a:cubicBezTo>
                  <a:cubicBezTo>
                    <a:pt x="4938227" y="1308100"/>
                    <a:pt x="4941333" y="1314450"/>
                    <a:pt x="4947546" y="1322070"/>
                  </a:cubicBezTo>
                  <a:cubicBezTo>
                    <a:pt x="4950653" y="1322070"/>
                    <a:pt x="4956866" y="1323340"/>
                    <a:pt x="4963079" y="1323340"/>
                  </a:cubicBezTo>
                  <a:cubicBezTo>
                    <a:pt x="4961526" y="1306830"/>
                    <a:pt x="4961526" y="1306830"/>
                    <a:pt x="4944440" y="1282700"/>
                  </a:cubicBezTo>
                  <a:cubicBezTo>
                    <a:pt x="4966186" y="1282700"/>
                    <a:pt x="4972399" y="1277620"/>
                    <a:pt x="4967739" y="1259840"/>
                  </a:cubicBezTo>
                  <a:cubicBezTo>
                    <a:pt x="4981719" y="1258570"/>
                    <a:pt x="4997252" y="1257300"/>
                    <a:pt x="5011232" y="1257300"/>
                  </a:cubicBezTo>
                  <a:cubicBezTo>
                    <a:pt x="5009678" y="1254760"/>
                    <a:pt x="5006572" y="1249680"/>
                    <a:pt x="5005019" y="1245870"/>
                  </a:cubicBezTo>
                  <a:cubicBezTo>
                    <a:pt x="5011232" y="1247140"/>
                    <a:pt x="5015892" y="1248410"/>
                    <a:pt x="5018998" y="1249680"/>
                  </a:cubicBezTo>
                  <a:cubicBezTo>
                    <a:pt x="5020552" y="1243330"/>
                    <a:pt x="5020552" y="1236980"/>
                    <a:pt x="5022105" y="1231900"/>
                  </a:cubicBezTo>
                  <a:cubicBezTo>
                    <a:pt x="5023658" y="1225550"/>
                    <a:pt x="5025211" y="1217930"/>
                    <a:pt x="5026765" y="1211580"/>
                  </a:cubicBezTo>
                  <a:cubicBezTo>
                    <a:pt x="5026765" y="1209040"/>
                    <a:pt x="5025211" y="1205230"/>
                    <a:pt x="5026765" y="1201420"/>
                  </a:cubicBezTo>
                  <a:cubicBezTo>
                    <a:pt x="5031425" y="1191260"/>
                    <a:pt x="5032978" y="1176020"/>
                    <a:pt x="5028318" y="1168400"/>
                  </a:cubicBezTo>
                  <a:cubicBezTo>
                    <a:pt x="5031425" y="1165860"/>
                    <a:pt x="5032978" y="1162050"/>
                    <a:pt x="5032978" y="1159510"/>
                  </a:cubicBezTo>
                  <a:cubicBezTo>
                    <a:pt x="5032978" y="1149350"/>
                    <a:pt x="5032978" y="1137920"/>
                    <a:pt x="5031425" y="1127760"/>
                  </a:cubicBezTo>
                  <a:cubicBezTo>
                    <a:pt x="5029872" y="1117600"/>
                    <a:pt x="5028318" y="1108710"/>
                    <a:pt x="5026765" y="1098550"/>
                  </a:cubicBezTo>
                  <a:cubicBezTo>
                    <a:pt x="5025211" y="1096010"/>
                    <a:pt x="5025211" y="1093470"/>
                    <a:pt x="5026765" y="1089660"/>
                  </a:cubicBezTo>
                  <a:cubicBezTo>
                    <a:pt x="5031425" y="1079500"/>
                    <a:pt x="5034531" y="1069340"/>
                    <a:pt x="5025211" y="1059180"/>
                  </a:cubicBezTo>
                  <a:cubicBezTo>
                    <a:pt x="5022105" y="1056640"/>
                    <a:pt x="5023658" y="1050290"/>
                    <a:pt x="5025211" y="1046480"/>
                  </a:cubicBezTo>
                  <a:cubicBezTo>
                    <a:pt x="5029872" y="1032510"/>
                    <a:pt x="5020552" y="1021080"/>
                    <a:pt x="5003465" y="1018540"/>
                  </a:cubicBezTo>
                  <a:lnTo>
                    <a:pt x="4997252" y="1018540"/>
                  </a:lnTo>
                  <a:cubicBezTo>
                    <a:pt x="4998806" y="1014730"/>
                    <a:pt x="5000359" y="1013460"/>
                    <a:pt x="5001912" y="1010920"/>
                  </a:cubicBezTo>
                  <a:cubicBezTo>
                    <a:pt x="4997252" y="1009650"/>
                    <a:pt x="4992593" y="1009650"/>
                    <a:pt x="4989486" y="1007110"/>
                  </a:cubicBezTo>
                  <a:cubicBezTo>
                    <a:pt x="4986379" y="1005840"/>
                    <a:pt x="4984826" y="1002030"/>
                    <a:pt x="4981719" y="1000760"/>
                  </a:cubicBezTo>
                  <a:cubicBezTo>
                    <a:pt x="4969293" y="995680"/>
                    <a:pt x="4955313" y="990600"/>
                    <a:pt x="4941333" y="985520"/>
                  </a:cubicBezTo>
                  <a:cubicBezTo>
                    <a:pt x="4936673" y="984250"/>
                    <a:pt x="4930460" y="984250"/>
                    <a:pt x="4925800" y="984250"/>
                  </a:cubicBezTo>
                  <a:cubicBezTo>
                    <a:pt x="4922694" y="985520"/>
                    <a:pt x="4921140" y="980440"/>
                    <a:pt x="4918034" y="980440"/>
                  </a:cubicBezTo>
                  <a:cubicBezTo>
                    <a:pt x="4896288" y="976630"/>
                    <a:pt x="4874541" y="974090"/>
                    <a:pt x="4852795" y="969010"/>
                  </a:cubicBezTo>
                  <a:cubicBezTo>
                    <a:pt x="4835709" y="963930"/>
                    <a:pt x="4815515" y="974090"/>
                    <a:pt x="4798430" y="963930"/>
                  </a:cubicBezTo>
                  <a:cubicBezTo>
                    <a:pt x="4796876" y="962660"/>
                    <a:pt x="4793769" y="965200"/>
                    <a:pt x="4792216" y="965200"/>
                  </a:cubicBezTo>
                  <a:cubicBezTo>
                    <a:pt x="4778236" y="962660"/>
                    <a:pt x="4765810" y="969010"/>
                    <a:pt x="4751830" y="965200"/>
                  </a:cubicBezTo>
                  <a:cubicBezTo>
                    <a:pt x="4737850" y="961390"/>
                    <a:pt x="4722317" y="960120"/>
                    <a:pt x="4716104" y="948690"/>
                  </a:cubicBezTo>
                  <a:cubicBezTo>
                    <a:pt x="4709891" y="937260"/>
                    <a:pt x="4705231" y="925830"/>
                    <a:pt x="4705231" y="914400"/>
                  </a:cubicBezTo>
                  <a:cubicBezTo>
                    <a:pt x="4706784" y="900430"/>
                    <a:pt x="4714551" y="885190"/>
                    <a:pt x="4685038" y="887730"/>
                  </a:cubicBezTo>
                  <a:cubicBezTo>
                    <a:pt x="4686591" y="885190"/>
                    <a:pt x="4686591" y="882650"/>
                    <a:pt x="4688145" y="881380"/>
                  </a:cubicBezTo>
                  <a:cubicBezTo>
                    <a:pt x="4598053" y="873760"/>
                    <a:pt x="4507962" y="867410"/>
                    <a:pt x="4419423" y="859790"/>
                  </a:cubicBezTo>
                  <a:cubicBezTo>
                    <a:pt x="4416316" y="850900"/>
                    <a:pt x="4413210" y="840740"/>
                    <a:pt x="4410104" y="826770"/>
                  </a:cubicBezTo>
                  <a:cubicBezTo>
                    <a:pt x="4427189" y="842010"/>
                    <a:pt x="4442723" y="850900"/>
                    <a:pt x="4464469" y="849630"/>
                  </a:cubicBezTo>
                  <a:cubicBezTo>
                    <a:pt x="4466022" y="839470"/>
                    <a:pt x="4464469" y="831850"/>
                    <a:pt x="4452043" y="825500"/>
                  </a:cubicBezTo>
                  <a:cubicBezTo>
                    <a:pt x="4450489" y="824230"/>
                    <a:pt x="4448936" y="819150"/>
                    <a:pt x="4450489" y="816610"/>
                  </a:cubicBezTo>
                  <a:cubicBezTo>
                    <a:pt x="4456703" y="803910"/>
                    <a:pt x="4462916" y="792480"/>
                    <a:pt x="4467575" y="781050"/>
                  </a:cubicBezTo>
                  <a:cubicBezTo>
                    <a:pt x="4473789" y="784860"/>
                    <a:pt x="4478449" y="787400"/>
                    <a:pt x="4484662" y="789940"/>
                  </a:cubicBezTo>
                  <a:lnTo>
                    <a:pt x="4487769" y="787400"/>
                  </a:lnTo>
                  <a:lnTo>
                    <a:pt x="4469129" y="764540"/>
                  </a:lnTo>
                  <a:cubicBezTo>
                    <a:pt x="4481555" y="767080"/>
                    <a:pt x="4492429" y="768350"/>
                    <a:pt x="4506408" y="770890"/>
                  </a:cubicBezTo>
                  <a:cubicBezTo>
                    <a:pt x="4501748" y="763270"/>
                    <a:pt x="4497088" y="758190"/>
                    <a:pt x="4497088" y="758190"/>
                  </a:cubicBezTo>
                  <a:cubicBezTo>
                    <a:pt x="4504854" y="753110"/>
                    <a:pt x="4512621" y="748030"/>
                    <a:pt x="4523494" y="741680"/>
                  </a:cubicBezTo>
                  <a:cubicBezTo>
                    <a:pt x="4523494" y="740410"/>
                    <a:pt x="4525048" y="732790"/>
                    <a:pt x="4529708" y="731520"/>
                  </a:cubicBezTo>
                  <a:cubicBezTo>
                    <a:pt x="4539028" y="727710"/>
                    <a:pt x="4542134" y="734060"/>
                    <a:pt x="4545241" y="740410"/>
                  </a:cubicBezTo>
                  <a:cubicBezTo>
                    <a:pt x="4546794" y="744220"/>
                    <a:pt x="4556114" y="745490"/>
                    <a:pt x="4562327" y="746760"/>
                  </a:cubicBezTo>
                  <a:cubicBezTo>
                    <a:pt x="4568540" y="748030"/>
                    <a:pt x="4576307" y="748030"/>
                    <a:pt x="4584073" y="746760"/>
                  </a:cubicBezTo>
                  <a:cubicBezTo>
                    <a:pt x="4596500" y="746760"/>
                    <a:pt x="4608926" y="745490"/>
                    <a:pt x="4626013" y="744220"/>
                  </a:cubicBezTo>
                  <a:cubicBezTo>
                    <a:pt x="4613586" y="741680"/>
                    <a:pt x="4604267" y="739140"/>
                    <a:pt x="4596500" y="737870"/>
                  </a:cubicBezTo>
                  <a:cubicBezTo>
                    <a:pt x="4596500" y="736600"/>
                    <a:pt x="4596500" y="735330"/>
                    <a:pt x="4594947" y="734060"/>
                  </a:cubicBezTo>
                  <a:cubicBezTo>
                    <a:pt x="4607373" y="731520"/>
                    <a:pt x="4619799" y="728980"/>
                    <a:pt x="4630672" y="726440"/>
                  </a:cubicBezTo>
                  <a:cubicBezTo>
                    <a:pt x="4643099" y="728980"/>
                    <a:pt x="4653972" y="732790"/>
                    <a:pt x="4663292" y="735330"/>
                  </a:cubicBezTo>
                  <a:cubicBezTo>
                    <a:pt x="4666399" y="758190"/>
                    <a:pt x="4685038" y="739140"/>
                    <a:pt x="4695911" y="741680"/>
                  </a:cubicBezTo>
                  <a:cubicBezTo>
                    <a:pt x="4692805" y="736600"/>
                    <a:pt x="4688145" y="731520"/>
                    <a:pt x="4683485" y="725170"/>
                  </a:cubicBezTo>
                  <a:cubicBezTo>
                    <a:pt x="4703678" y="727710"/>
                    <a:pt x="4723871" y="727710"/>
                    <a:pt x="4737850" y="740410"/>
                  </a:cubicBezTo>
                  <a:cubicBezTo>
                    <a:pt x="4739404" y="741680"/>
                    <a:pt x="4745617" y="740410"/>
                    <a:pt x="4748724" y="739140"/>
                  </a:cubicBezTo>
                  <a:cubicBezTo>
                    <a:pt x="4753383" y="740410"/>
                    <a:pt x="4761150" y="742950"/>
                    <a:pt x="4764256" y="741680"/>
                  </a:cubicBezTo>
                  <a:cubicBezTo>
                    <a:pt x="4768916" y="737870"/>
                    <a:pt x="4768916" y="731520"/>
                    <a:pt x="4773576" y="723900"/>
                  </a:cubicBezTo>
                  <a:cubicBezTo>
                    <a:pt x="4784449" y="739140"/>
                    <a:pt x="4795323" y="730250"/>
                    <a:pt x="4806196" y="723900"/>
                  </a:cubicBezTo>
                  <a:cubicBezTo>
                    <a:pt x="4804643" y="727710"/>
                    <a:pt x="4804643" y="730250"/>
                    <a:pt x="4804643" y="730250"/>
                  </a:cubicBezTo>
                  <a:cubicBezTo>
                    <a:pt x="4813962" y="734060"/>
                    <a:pt x="4821729" y="736600"/>
                    <a:pt x="4832602" y="740410"/>
                  </a:cubicBezTo>
                  <a:cubicBezTo>
                    <a:pt x="4840369" y="737870"/>
                    <a:pt x="4849688" y="728980"/>
                    <a:pt x="4863668" y="737870"/>
                  </a:cubicBezTo>
                  <a:cubicBezTo>
                    <a:pt x="4865221" y="739140"/>
                    <a:pt x="4871434" y="736600"/>
                    <a:pt x="4876095" y="736600"/>
                  </a:cubicBezTo>
                  <a:cubicBezTo>
                    <a:pt x="4880754" y="735330"/>
                    <a:pt x="4883861" y="735330"/>
                    <a:pt x="4885414" y="734060"/>
                  </a:cubicBezTo>
                  <a:cubicBezTo>
                    <a:pt x="4888521" y="725170"/>
                    <a:pt x="4890074" y="717550"/>
                    <a:pt x="4894734" y="709930"/>
                  </a:cubicBezTo>
                  <a:cubicBezTo>
                    <a:pt x="4899394" y="702310"/>
                    <a:pt x="4897841" y="694690"/>
                    <a:pt x="4888521" y="692150"/>
                  </a:cubicBezTo>
                  <a:cubicBezTo>
                    <a:pt x="4885414" y="690880"/>
                    <a:pt x="4882308" y="690880"/>
                    <a:pt x="4880754" y="689610"/>
                  </a:cubicBezTo>
                  <a:cubicBezTo>
                    <a:pt x="4894734" y="678180"/>
                    <a:pt x="4907161" y="670560"/>
                    <a:pt x="4927354" y="675640"/>
                  </a:cubicBezTo>
                  <a:cubicBezTo>
                    <a:pt x="4932013" y="676910"/>
                    <a:pt x="4938227" y="671830"/>
                    <a:pt x="4945993" y="668020"/>
                  </a:cubicBezTo>
                  <a:cubicBezTo>
                    <a:pt x="4941333" y="664210"/>
                    <a:pt x="4938227" y="662940"/>
                    <a:pt x="4935120" y="661670"/>
                  </a:cubicBezTo>
                  <a:cubicBezTo>
                    <a:pt x="4947546" y="640080"/>
                    <a:pt x="4967739" y="654050"/>
                    <a:pt x="4986379" y="654050"/>
                  </a:cubicBezTo>
                  <a:cubicBezTo>
                    <a:pt x="4980166" y="650240"/>
                    <a:pt x="4977059" y="646430"/>
                    <a:pt x="4973953" y="645160"/>
                  </a:cubicBezTo>
                  <a:cubicBezTo>
                    <a:pt x="4983273" y="641350"/>
                    <a:pt x="4992593" y="638810"/>
                    <a:pt x="5000359" y="635000"/>
                  </a:cubicBezTo>
                  <a:cubicBezTo>
                    <a:pt x="5001912" y="629920"/>
                    <a:pt x="5000359" y="624840"/>
                    <a:pt x="5001912" y="622300"/>
                  </a:cubicBezTo>
                  <a:cubicBezTo>
                    <a:pt x="5009678" y="612140"/>
                    <a:pt x="5005019" y="604520"/>
                    <a:pt x="4992593" y="599440"/>
                  </a:cubicBezTo>
                  <a:cubicBezTo>
                    <a:pt x="4987932" y="596900"/>
                    <a:pt x="4983273" y="591820"/>
                    <a:pt x="4980166" y="588010"/>
                  </a:cubicBezTo>
                  <a:cubicBezTo>
                    <a:pt x="4984826" y="588010"/>
                    <a:pt x="4991039" y="586740"/>
                    <a:pt x="4997252" y="586740"/>
                  </a:cubicBezTo>
                  <a:lnTo>
                    <a:pt x="4997252" y="571500"/>
                  </a:lnTo>
                  <a:cubicBezTo>
                    <a:pt x="5000359" y="571500"/>
                    <a:pt x="5003465" y="571500"/>
                    <a:pt x="5006572" y="572770"/>
                  </a:cubicBezTo>
                  <a:cubicBezTo>
                    <a:pt x="5008126" y="557530"/>
                    <a:pt x="5009678" y="542290"/>
                    <a:pt x="5012785" y="525780"/>
                  </a:cubicBezTo>
                  <a:cubicBezTo>
                    <a:pt x="4995699" y="518160"/>
                    <a:pt x="5005019" y="509270"/>
                    <a:pt x="5014339" y="497840"/>
                  </a:cubicBezTo>
                  <a:cubicBezTo>
                    <a:pt x="5014339" y="497840"/>
                    <a:pt x="5011232" y="496570"/>
                    <a:pt x="5008126" y="496570"/>
                  </a:cubicBezTo>
                  <a:cubicBezTo>
                    <a:pt x="5009678" y="491490"/>
                    <a:pt x="5012785" y="486410"/>
                    <a:pt x="5014339" y="481330"/>
                  </a:cubicBezTo>
                  <a:cubicBezTo>
                    <a:pt x="5017445" y="471170"/>
                    <a:pt x="5012785" y="469900"/>
                    <a:pt x="4998806" y="474980"/>
                  </a:cubicBezTo>
                  <a:cubicBezTo>
                    <a:pt x="4997252" y="472440"/>
                    <a:pt x="4995699" y="468630"/>
                    <a:pt x="4992593" y="466090"/>
                  </a:cubicBezTo>
                  <a:cubicBezTo>
                    <a:pt x="4991039" y="467360"/>
                    <a:pt x="4991039" y="468630"/>
                    <a:pt x="4989486" y="469900"/>
                  </a:cubicBezTo>
                  <a:cubicBezTo>
                    <a:pt x="4983273" y="468630"/>
                    <a:pt x="4978612" y="466090"/>
                    <a:pt x="4972399" y="464820"/>
                  </a:cubicBezTo>
                  <a:cubicBezTo>
                    <a:pt x="4941333" y="454660"/>
                    <a:pt x="4908714" y="457200"/>
                    <a:pt x="4877648" y="455930"/>
                  </a:cubicBezTo>
                  <a:cubicBezTo>
                    <a:pt x="4872988" y="455930"/>
                    <a:pt x="4866775" y="459740"/>
                    <a:pt x="4862114" y="459740"/>
                  </a:cubicBezTo>
                  <a:cubicBezTo>
                    <a:pt x="4843475" y="458470"/>
                    <a:pt x="4826389" y="453390"/>
                    <a:pt x="4809302" y="452120"/>
                  </a:cubicBezTo>
                  <a:cubicBezTo>
                    <a:pt x="4786003" y="450850"/>
                    <a:pt x="4762703" y="450850"/>
                    <a:pt x="4739404" y="450850"/>
                  </a:cubicBezTo>
                  <a:cubicBezTo>
                    <a:pt x="4722317" y="450850"/>
                    <a:pt x="4719211" y="443230"/>
                    <a:pt x="4720764" y="433070"/>
                  </a:cubicBezTo>
                  <a:cubicBezTo>
                    <a:pt x="4726977" y="429260"/>
                    <a:pt x="4733191" y="421640"/>
                    <a:pt x="4733191" y="420370"/>
                  </a:cubicBezTo>
                  <a:cubicBezTo>
                    <a:pt x="4712998" y="407670"/>
                    <a:pt x="4731637" y="398780"/>
                    <a:pt x="4736297" y="388620"/>
                  </a:cubicBezTo>
                  <a:cubicBezTo>
                    <a:pt x="4734744" y="363220"/>
                    <a:pt x="4733191" y="337820"/>
                    <a:pt x="4731637" y="311150"/>
                  </a:cubicBezTo>
                  <a:cubicBezTo>
                    <a:pt x="4734744" y="309880"/>
                    <a:pt x="4740957" y="308610"/>
                    <a:pt x="4745617" y="307340"/>
                  </a:cubicBezTo>
                  <a:cubicBezTo>
                    <a:pt x="4744064" y="303530"/>
                    <a:pt x="4740957" y="299720"/>
                    <a:pt x="4740957" y="295910"/>
                  </a:cubicBezTo>
                  <a:cubicBezTo>
                    <a:pt x="4745617" y="280670"/>
                    <a:pt x="4747170" y="265430"/>
                    <a:pt x="4726977" y="254000"/>
                  </a:cubicBezTo>
                  <a:cubicBezTo>
                    <a:pt x="4736297" y="248920"/>
                    <a:pt x="4744064" y="245110"/>
                    <a:pt x="4753383" y="240030"/>
                  </a:cubicBezTo>
                  <a:cubicBezTo>
                    <a:pt x="4751830" y="238760"/>
                    <a:pt x="4750277" y="236220"/>
                    <a:pt x="4750277" y="234950"/>
                  </a:cubicBezTo>
                  <a:cubicBezTo>
                    <a:pt x="4750277" y="233680"/>
                    <a:pt x="4748724" y="233680"/>
                    <a:pt x="4747170" y="233680"/>
                  </a:cubicBezTo>
                  <a:cubicBezTo>
                    <a:pt x="4731637" y="233680"/>
                    <a:pt x="4725424" y="231140"/>
                    <a:pt x="4723871" y="218440"/>
                  </a:cubicBezTo>
                  <a:cubicBezTo>
                    <a:pt x="4723871" y="215900"/>
                    <a:pt x="4723871" y="212090"/>
                    <a:pt x="4726977" y="209550"/>
                  </a:cubicBezTo>
                  <a:cubicBezTo>
                    <a:pt x="4733191" y="205740"/>
                    <a:pt x="4739404" y="201930"/>
                    <a:pt x="4747170" y="199390"/>
                  </a:cubicBezTo>
                  <a:cubicBezTo>
                    <a:pt x="4750277" y="198120"/>
                    <a:pt x="4756490" y="199390"/>
                    <a:pt x="4759597" y="200660"/>
                  </a:cubicBezTo>
                  <a:cubicBezTo>
                    <a:pt x="4776683" y="208280"/>
                    <a:pt x="4778236" y="208280"/>
                    <a:pt x="4781343" y="191770"/>
                  </a:cubicBezTo>
                  <a:cubicBezTo>
                    <a:pt x="4784449" y="193040"/>
                    <a:pt x="4787556" y="194310"/>
                    <a:pt x="4792216" y="195580"/>
                  </a:cubicBezTo>
                  <a:cubicBezTo>
                    <a:pt x="4790663" y="190500"/>
                    <a:pt x="4790663" y="186690"/>
                    <a:pt x="4787556" y="182880"/>
                  </a:cubicBezTo>
                  <a:cubicBezTo>
                    <a:pt x="4787556" y="181610"/>
                    <a:pt x="4784449" y="180340"/>
                    <a:pt x="4781343" y="179070"/>
                  </a:cubicBezTo>
                  <a:cubicBezTo>
                    <a:pt x="4784449" y="177800"/>
                    <a:pt x="4787556" y="175260"/>
                    <a:pt x="4790663" y="176530"/>
                  </a:cubicBezTo>
                  <a:cubicBezTo>
                    <a:pt x="4806196" y="180340"/>
                    <a:pt x="4815515" y="171450"/>
                    <a:pt x="4826389" y="166370"/>
                  </a:cubicBezTo>
                  <a:cubicBezTo>
                    <a:pt x="4817069" y="156210"/>
                    <a:pt x="4807749" y="147320"/>
                    <a:pt x="4799983" y="137160"/>
                  </a:cubicBezTo>
                  <a:cubicBezTo>
                    <a:pt x="4812409" y="132080"/>
                    <a:pt x="4821729" y="129540"/>
                    <a:pt x="4831049" y="125730"/>
                  </a:cubicBezTo>
                  <a:cubicBezTo>
                    <a:pt x="4810856" y="97790"/>
                    <a:pt x="4810856" y="97790"/>
                    <a:pt x="4824835" y="86360"/>
                  </a:cubicBezTo>
                  <a:cubicBezTo>
                    <a:pt x="4824835" y="85090"/>
                    <a:pt x="4823282" y="83820"/>
                    <a:pt x="4823282" y="82550"/>
                  </a:cubicBezTo>
                  <a:cubicBezTo>
                    <a:pt x="4818622" y="83820"/>
                    <a:pt x="4812409" y="85090"/>
                    <a:pt x="4807749" y="87630"/>
                  </a:cubicBezTo>
                  <a:lnTo>
                    <a:pt x="4806196" y="86360"/>
                  </a:lnTo>
                  <a:cubicBezTo>
                    <a:pt x="4812409" y="81280"/>
                    <a:pt x="4818622" y="77470"/>
                    <a:pt x="4824835" y="72390"/>
                  </a:cubicBezTo>
                  <a:cubicBezTo>
                    <a:pt x="4824835" y="68580"/>
                    <a:pt x="4827942" y="59690"/>
                    <a:pt x="4824835" y="57150"/>
                  </a:cubicBezTo>
                  <a:cubicBezTo>
                    <a:pt x="4812409" y="48260"/>
                    <a:pt x="4826389" y="39370"/>
                    <a:pt x="4823282" y="30480"/>
                  </a:cubicBezTo>
                  <a:cubicBezTo>
                    <a:pt x="4821729" y="27940"/>
                    <a:pt x="4823282" y="21590"/>
                    <a:pt x="4821729" y="21590"/>
                  </a:cubicBezTo>
                  <a:cubicBezTo>
                    <a:pt x="4812409" y="17780"/>
                    <a:pt x="4801536" y="11430"/>
                    <a:pt x="4790663" y="11430"/>
                  </a:cubicBezTo>
                  <a:cubicBezTo>
                    <a:pt x="4765810" y="10160"/>
                    <a:pt x="4740957" y="12700"/>
                    <a:pt x="4716104" y="12700"/>
                  </a:cubicBezTo>
                  <a:lnTo>
                    <a:pt x="4636886" y="12700"/>
                  </a:lnTo>
                  <a:cubicBezTo>
                    <a:pt x="4618246" y="12700"/>
                    <a:pt x="4602713" y="8890"/>
                    <a:pt x="4584073" y="5080"/>
                  </a:cubicBezTo>
                  <a:cubicBezTo>
                    <a:pt x="4562327" y="0"/>
                    <a:pt x="4539028" y="3810"/>
                    <a:pt x="4515728" y="5080"/>
                  </a:cubicBezTo>
                  <a:cubicBezTo>
                    <a:pt x="4466022" y="6350"/>
                    <a:pt x="4416316" y="6350"/>
                    <a:pt x="4366611" y="7620"/>
                  </a:cubicBezTo>
                  <a:cubicBezTo>
                    <a:pt x="4343311" y="7620"/>
                    <a:pt x="4318458" y="10160"/>
                    <a:pt x="4295159" y="11430"/>
                  </a:cubicBezTo>
                  <a:cubicBezTo>
                    <a:pt x="4265646" y="12700"/>
                    <a:pt x="4236133" y="11430"/>
                    <a:pt x="4206621" y="12700"/>
                  </a:cubicBezTo>
                  <a:cubicBezTo>
                    <a:pt x="4175554" y="13970"/>
                    <a:pt x="4144488" y="16510"/>
                    <a:pt x="4113422" y="17780"/>
                  </a:cubicBezTo>
                  <a:cubicBezTo>
                    <a:pt x="4076143" y="19050"/>
                    <a:pt x="4038864" y="19050"/>
                    <a:pt x="4001584" y="20320"/>
                  </a:cubicBezTo>
                  <a:lnTo>
                    <a:pt x="3885087" y="24130"/>
                  </a:lnTo>
                  <a:cubicBezTo>
                    <a:pt x="3849361" y="25400"/>
                    <a:pt x="3815188" y="25400"/>
                    <a:pt x="3779462" y="25400"/>
                  </a:cubicBezTo>
                  <a:cubicBezTo>
                    <a:pt x="3753056" y="25400"/>
                    <a:pt x="3725096" y="26670"/>
                    <a:pt x="3698690" y="27940"/>
                  </a:cubicBezTo>
                  <a:lnTo>
                    <a:pt x="3619472" y="31750"/>
                  </a:lnTo>
                  <a:cubicBezTo>
                    <a:pt x="3600832" y="33020"/>
                    <a:pt x="3582192" y="33020"/>
                    <a:pt x="3562000" y="34290"/>
                  </a:cubicBezTo>
                  <a:cubicBezTo>
                    <a:pt x="3530933" y="35560"/>
                    <a:pt x="3499867" y="35560"/>
                    <a:pt x="3468801" y="36830"/>
                  </a:cubicBezTo>
                  <a:cubicBezTo>
                    <a:pt x="3433075" y="38100"/>
                    <a:pt x="3398903" y="40640"/>
                    <a:pt x="3364730" y="41910"/>
                  </a:cubicBezTo>
                  <a:cubicBezTo>
                    <a:pt x="3329004" y="44450"/>
                    <a:pt x="3294831" y="46990"/>
                    <a:pt x="3259105" y="49530"/>
                  </a:cubicBezTo>
                  <a:cubicBezTo>
                    <a:pt x="3245125" y="50800"/>
                    <a:pt x="3231146" y="50800"/>
                    <a:pt x="3215613" y="52070"/>
                  </a:cubicBezTo>
                  <a:lnTo>
                    <a:pt x="3170567" y="52070"/>
                  </a:lnTo>
                  <a:cubicBezTo>
                    <a:pt x="3119308" y="54610"/>
                    <a:pt x="3069602" y="58420"/>
                    <a:pt x="3018343" y="60960"/>
                  </a:cubicBezTo>
                  <a:cubicBezTo>
                    <a:pt x="2987277" y="62230"/>
                    <a:pt x="2954658" y="63500"/>
                    <a:pt x="2923592" y="66040"/>
                  </a:cubicBezTo>
                  <a:cubicBezTo>
                    <a:pt x="2904952" y="67310"/>
                    <a:pt x="2884759" y="69850"/>
                    <a:pt x="2866119" y="71120"/>
                  </a:cubicBezTo>
                  <a:lnTo>
                    <a:pt x="2740302" y="78740"/>
                  </a:lnTo>
                  <a:cubicBezTo>
                    <a:pt x="2713895" y="80010"/>
                    <a:pt x="2689042" y="85090"/>
                    <a:pt x="2664190" y="86360"/>
                  </a:cubicBezTo>
                  <a:cubicBezTo>
                    <a:pt x="2625357" y="88900"/>
                    <a:pt x="2584971" y="90170"/>
                    <a:pt x="2546139" y="92710"/>
                  </a:cubicBezTo>
                  <a:cubicBezTo>
                    <a:pt x="2536819" y="92710"/>
                    <a:pt x="2525946" y="93980"/>
                    <a:pt x="2516626" y="93980"/>
                  </a:cubicBezTo>
                  <a:cubicBezTo>
                    <a:pt x="2482453" y="96520"/>
                    <a:pt x="2449834" y="99060"/>
                    <a:pt x="2415661" y="101600"/>
                  </a:cubicBezTo>
                  <a:cubicBezTo>
                    <a:pt x="2397022" y="102870"/>
                    <a:pt x="2376829" y="105410"/>
                    <a:pt x="2358189" y="106680"/>
                  </a:cubicBezTo>
                  <a:cubicBezTo>
                    <a:pt x="2334889" y="107950"/>
                    <a:pt x="2311590" y="109220"/>
                    <a:pt x="2289843" y="110490"/>
                  </a:cubicBezTo>
                  <a:cubicBezTo>
                    <a:pt x="2246351" y="114300"/>
                    <a:pt x="2201305" y="118110"/>
                    <a:pt x="2157813" y="121920"/>
                  </a:cubicBezTo>
                  <a:cubicBezTo>
                    <a:pt x="2150046" y="123190"/>
                    <a:pt x="2143833" y="127000"/>
                    <a:pt x="2136066" y="127000"/>
                  </a:cubicBezTo>
                  <a:cubicBezTo>
                    <a:pt x="2100340" y="129540"/>
                    <a:pt x="2064614" y="129540"/>
                    <a:pt x="2030442" y="133350"/>
                  </a:cubicBezTo>
                  <a:cubicBezTo>
                    <a:pt x="2011802" y="135890"/>
                    <a:pt x="1991609" y="129540"/>
                    <a:pt x="1974523" y="142240"/>
                  </a:cubicBezTo>
                  <a:cubicBezTo>
                    <a:pt x="1968310" y="146050"/>
                    <a:pt x="1951223" y="139700"/>
                    <a:pt x="1940350" y="140970"/>
                  </a:cubicBezTo>
                  <a:cubicBezTo>
                    <a:pt x="1896858" y="144780"/>
                    <a:pt x="1853365" y="149860"/>
                    <a:pt x="1811426" y="153670"/>
                  </a:cubicBezTo>
                  <a:cubicBezTo>
                    <a:pt x="1777253" y="157480"/>
                    <a:pt x="1744634" y="160020"/>
                    <a:pt x="1710461" y="163830"/>
                  </a:cubicBezTo>
                  <a:cubicBezTo>
                    <a:pt x="1698035" y="165100"/>
                    <a:pt x="1685608" y="168910"/>
                    <a:pt x="1674735" y="170180"/>
                  </a:cubicBezTo>
                  <a:cubicBezTo>
                    <a:pt x="1643669" y="172720"/>
                    <a:pt x="1612603" y="175260"/>
                    <a:pt x="1583090" y="177800"/>
                  </a:cubicBezTo>
                  <a:cubicBezTo>
                    <a:pt x="1583090" y="182880"/>
                    <a:pt x="1583090" y="185420"/>
                    <a:pt x="1581537" y="187960"/>
                  </a:cubicBezTo>
                  <a:cubicBezTo>
                    <a:pt x="1578430" y="185420"/>
                    <a:pt x="1575324" y="181610"/>
                    <a:pt x="1572217" y="176530"/>
                  </a:cubicBezTo>
                  <a:cubicBezTo>
                    <a:pt x="1566004" y="190500"/>
                    <a:pt x="1553577" y="181610"/>
                    <a:pt x="1544257" y="182880"/>
                  </a:cubicBezTo>
                  <a:cubicBezTo>
                    <a:pt x="1527171" y="185420"/>
                    <a:pt x="1508532" y="189230"/>
                    <a:pt x="1491445" y="190500"/>
                  </a:cubicBezTo>
                  <a:cubicBezTo>
                    <a:pt x="1460379" y="194310"/>
                    <a:pt x="1429313" y="196850"/>
                    <a:pt x="1398247" y="199390"/>
                  </a:cubicBezTo>
                  <a:cubicBezTo>
                    <a:pt x="1371841" y="201930"/>
                    <a:pt x="1345435" y="207010"/>
                    <a:pt x="1319028" y="210820"/>
                  </a:cubicBezTo>
                  <a:cubicBezTo>
                    <a:pt x="1273983" y="217170"/>
                    <a:pt x="1227384" y="220980"/>
                    <a:pt x="1182338" y="227330"/>
                  </a:cubicBezTo>
                  <a:cubicBezTo>
                    <a:pt x="1151272" y="231140"/>
                    <a:pt x="1120206" y="237490"/>
                    <a:pt x="1087586" y="241300"/>
                  </a:cubicBezTo>
                  <a:cubicBezTo>
                    <a:pt x="1054967" y="246380"/>
                    <a:pt x="1020794" y="250190"/>
                    <a:pt x="988175" y="255270"/>
                  </a:cubicBezTo>
                  <a:cubicBezTo>
                    <a:pt x="964875" y="259080"/>
                    <a:pt x="941576" y="264160"/>
                    <a:pt x="918276" y="267970"/>
                  </a:cubicBezTo>
                  <a:cubicBezTo>
                    <a:pt x="871677" y="274320"/>
                    <a:pt x="823525" y="280670"/>
                    <a:pt x="776925" y="287020"/>
                  </a:cubicBezTo>
                  <a:cubicBezTo>
                    <a:pt x="759839" y="289560"/>
                    <a:pt x="744306" y="294640"/>
                    <a:pt x="727220" y="297180"/>
                  </a:cubicBezTo>
                  <a:cubicBezTo>
                    <a:pt x="697707" y="302260"/>
                    <a:pt x="668194" y="304800"/>
                    <a:pt x="638681" y="309880"/>
                  </a:cubicBezTo>
                  <a:cubicBezTo>
                    <a:pt x="616935" y="313690"/>
                    <a:pt x="596742" y="320040"/>
                    <a:pt x="576549" y="322580"/>
                  </a:cubicBezTo>
                  <a:cubicBezTo>
                    <a:pt x="533057" y="330200"/>
                    <a:pt x="489564" y="335280"/>
                    <a:pt x="446072" y="341630"/>
                  </a:cubicBezTo>
                  <a:cubicBezTo>
                    <a:pt x="427432" y="344170"/>
                    <a:pt x="408792" y="349250"/>
                    <a:pt x="390153" y="353060"/>
                  </a:cubicBezTo>
                  <a:cubicBezTo>
                    <a:pt x="360640" y="359410"/>
                    <a:pt x="329574" y="364490"/>
                    <a:pt x="300061" y="370840"/>
                  </a:cubicBezTo>
                  <a:cubicBezTo>
                    <a:pt x="292295" y="372110"/>
                    <a:pt x="284528" y="375920"/>
                    <a:pt x="275208" y="377190"/>
                  </a:cubicBezTo>
                  <a:cubicBezTo>
                    <a:pt x="265888" y="378460"/>
                    <a:pt x="256569" y="378460"/>
                    <a:pt x="247249" y="379730"/>
                  </a:cubicBezTo>
                  <a:cubicBezTo>
                    <a:pt x="228609" y="383540"/>
                    <a:pt x="209969" y="387350"/>
                    <a:pt x="192883" y="391160"/>
                  </a:cubicBezTo>
                  <a:cubicBezTo>
                    <a:pt x="155604" y="398780"/>
                    <a:pt x="136964" y="401320"/>
                    <a:pt x="119878" y="408940"/>
                  </a:cubicBezTo>
                  <a:cubicBezTo>
                    <a:pt x="104345" y="415290"/>
                    <a:pt x="82599" y="414020"/>
                    <a:pt x="76385" y="434340"/>
                  </a:cubicBezTo>
                  <a:cubicBezTo>
                    <a:pt x="73279" y="440690"/>
                    <a:pt x="65512" y="444500"/>
                    <a:pt x="79492" y="447040"/>
                  </a:cubicBezTo>
                  <a:cubicBezTo>
                    <a:pt x="81045" y="447040"/>
                    <a:pt x="84152" y="450850"/>
                    <a:pt x="82599" y="452120"/>
                  </a:cubicBezTo>
                  <a:cubicBezTo>
                    <a:pt x="79492" y="459740"/>
                    <a:pt x="76385" y="467360"/>
                    <a:pt x="73279" y="477520"/>
                  </a:cubicBezTo>
                  <a:cubicBezTo>
                    <a:pt x="73279" y="477520"/>
                    <a:pt x="76385" y="478790"/>
                    <a:pt x="79492" y="481330"/>
                  </a:cubicBezTo>
                  <a:cubicBezTo>
                    <a:pt x="70172" y="488950"/>
                    <a:pt x="70172" y="516890"/>
                    <a:pt x="76385" y="525780"/>
                  </a:cubicBezTo>
                  <a:cubicBezTo>
                    <a:pt x="79492" y="530860"/>
                    <a:pt x="81045" y="537210"/>
                    <a:pt x="82599" y="543560"/>
                  </a:cubicBezTo>
                  <a:cubicBezTo>
                    <a:pt x="63959" y="547370"/>
                    <a:pt x="85705" y="556260"/>
                    <a:pt x="79492" y="561340"/>
                  </a:cubicBezTo>
                  <a:cubicBezTo>
                    <a:pt x="82599" y="561340"/>
                    <a:pt x="85705" y="561340"/>
                    <a:pt x="90365" y="562610"/>
                  </a:cubicBezTo>
                  <a:cubicBezTo>
                    <a:pt x="87258" y="566420"/>
                    <a:pt x="84152" y="568960"/>
                    <a:pt x="82599" y="570230"/>
                  </a:cubicBezTo>
                  <a:cubicBezTo>
                    <a:pt x="85705" y="572770"/>
                    <a:pt x="90365" y="574040"/>
                    <a:pt x="93472" y="576580"/>
                  </a:cubicBezTo>
                  <a:cubicBezTo>
                    <a:pt x="76385" y="595630"/>
                    <a:pt x="76385" y="604520"/>
                    <a:pt x="96578" y="621030"/>
                  </a:cubicBezTo>
                  <a:cubicBezTo>
                    <a:pt x="98132" y="622300"/>
                    <a:pt x="101238" y="624840"/>
                    <a:pt x="101238" y="626110"/>
                  </a:cubicBezTo>
                  <a:cubicBezTo>
                    <a:pt x="96578" y="640080"/>
                    <a:pt x="98132" y="652780"/>
                    <a:pt x="109005" y="664210"/>
                  </a:cubicBezTo>
                  <a:cubicBezTo>
                    <a:pt x="109005" y="664210"/>
                    <a:pt x="107451" y="668020"/>
                    <a:pt x="104345" y="670560"/>
                  </a:cubicBezTo>
                  <a:cubicBezTo>
                    <a:pt x="109005" y="669290"/>
                    <a:pt x="112111" y="668020"/>
                    <a:pt x="115218" y="668020"/>
                  </a:cubicBezTo>
                  <a:lnTo>
                    <a:pt x="110558" y="690880"/>
                  </a:lnTo>
                  <a:lnTo>
                    <a:pt x="127644" y="690880"/>
                  </a:lnTo>
                  <a:cubicBezTo>
                    <a:pt x="132304" y="695960"/>
                    <a:pt x="136964" y="699770"/>
                    <a:pt x="136964" y="701040"/>
                  </a:cubicBezTo>
                  <a:cubicBezTo>
                    <a:pt x="141624" y="697230"/>
                    <a:pt x="144731" y="695960"/>
                    <a:pt x="146284" y="694690"/>
                  </a:cubicBezTo>
                  <a:cubicBezTo>
                    <a:pt x="154051" y="704850"/>
                    <a:pt x="160264" y="712470"/>
                    <a:pt x="164924" y="720090"/>
                  </a:cubicBezTo>
                  <a:cubicBezTo>
                    <a:pt x="163370" y="728980"/>
                    <a:pt x="160264" y="736600"/>
                    <a:pt x="158710" y="741680"/>
                  </a:cubicBezTo>
                  <a:cubicBezTo>
                    <a:pt x="150944" y="741680"/>
                    <a:pt x="143177" y="740410"/>
                    <a:pt x="138518" y="742950"/>
                  </a:cubicBezTo>
                  <a:cubicBezTo>
                    <a:pt x="133858" y="745490"/>
                    <a:pt x="133858" y="751840"/>
                    <a:pt x="130751" y="755650"/>
                  </a:cubicBezTo>
                  <a:cubicBezTo>
                    <a:pt x="130751" y="756920"/>
                    <a:pt x="141624" y="773430"/>
                    <a:pt x="140071" y="774700"/>
                  </a:cubicBezTo>
                  <a:cubicBezTo>
                    <a:pt x="138518" y="783590"/>
                    <a:pt x="135411" y="792480"/>
                    <a:pt x="133858" y="802640"/>
                  </a:cubicBezTo>
                  <a:cubicBezTo>
                    <a:pt x="140071" y="806450"/>
                    <a:pt x="147837" y="811530"/>
                    <a:pt x="154051" y="815340"/>
                  </a:cubicBezTo>
                  <a:cubicBezTo>
                    <a:pt x="143177" y="820420"/>
                    <a:pt x="135411" y="825500"/>
                    <a:pt x="127644" y="829310"/>
                  </a:cubicBezTo>
                  <a:cubicBezTo>
                    <a:pt x="130751" y="830580"/>
                    <a:pt x="132304" y="831850"/>
                    <a:pt x="135411" y="833120"/>
                  </a:cubicBezTo>
                  <a:cubicBezTo>
                    <a:pt x="136964" y="838200"/>
                    <a:pt x="140071" y="843280"/>
                    <a:pt x="140071" y="848360"/>
                  </a:cubicBezTo>
                  <a:cubicBezTo>
                    <a:pt x="140071" y="853440"/>
                    <a:pt x="135411" y="862330"/>
                    <a:pt x="138518" y="863600"/>
                  </a:cubicBezTo>
                  <a:cubicBezTo>
                    <a:pt x="152497" y="869950"/>
                    <a:pt x="144731" y="889000"/>
                    <a:pt x="163370" y="891540"/>
                  </a:cubicBezTo>
                  <a:cubicBezTo>
                    <a:pt x="164924" y="891540"/>
                    <a:pt x="164924" y="894080"/>
                    <a:pt x="168030" y="896620"/>
                  </a:cubicBezTo>
                  <a:cubicBezTo>
                    <a:pt x="163370" y="896620"/>
                    <a:pt x="160264" y="896620"/>
                    <a:pt x="154051" y="897890"/>
                  </a:cubicBezTo>
                  <a:cubicBezTo>
                    <a:pt x="171137" y="908050"/>
                    <a:pt x="166477" y="916940"/>
                    <a:pt x="160264" y="924560"/>
                  </a:cubicBezTo>
                  <a:cubicBezTo>
                    <a:pt x="154051" y="925830"/>
                    <a:pt x="149391" y="927100"/>
                    <a:pt x="144731" y="928370"/>
                  </a:cubicBezTo>
                  <a:cubicBezTo>
                    <a:pt x="146284" y="930910"/>
                    <a:pt x="146284" y="932180"/>
                    <a:pt x="147837" y="934720"/>
                  </a:cubicBezTo>
                  <a:cubicBezTo>
                    <a:pt x="149391" y="935990"/>
                    <a:pt x="157157" y="952500"/>
                    <a:pt x="157157" y="955040"/>
                  </a:cubicBezTo>
                  <a:cubicBezTo>
                    <a:pt x="154051" y="961390"/>
                    <a:pt x="152497" y="967740"/>
                    <a:pt x="150944" y="974090"/>
                  </a:cubicBezTo>
                  <a:cubicBezTo>
                    <a:pt x="160264" y="974090"/>
                    <a:pt x="168030" y="975360"/>
                    <a:pt x="171137" y="975360"/>
                  </a:cubicBezTo>
                  <a:cubicBezTo>
                    <a:pt x="168030" y="976630"/>
                    <a:pt x="163370" y="979170"/>
                    <a:pt x="160264" y="980440"/>
                  </a:cubicBezTo>
                  <a:cubicBezTo>
                    <a:pt x="161817" y="982980"/>
                    <a:pt x="163370" y="985520"/>
                    <a:pt x="166477" y="986790"/>
                  </a:cubicBezTo>
                  <a:cubicBezTo>
                    <a:pt x="178903" y="985520"/>
                    <a:pt x="191330" y="984250"/>
                    <a:pt x="205310" y="982980"/>
                  </a:cubicBezTo>
                  <a:cubicBezTo>
                    <a:pt x="203756" y="989330"/>
                    <a:pt x="202203" y="994410"/>
                    <a:pt x="199096" y="999490"/>
                  </a:cubicBezTo>
                  <a:cubicBezTo>
                    <a:pt x="206863" y="999490"/>
                    <a:pt x="216183" y="1000760"/>
                    <a:pt x="223949" y="1000760"/>
                  </a:cubicBezTo>
                  <a:lnTo>
                    <a:pt x="223949" y="1007110"/>
                  </a:lnTo>
                  <a:cubicBezTo>
                    <a:pt x="213076" y="1008380"/>
                    <a:pt x="202203" y="1010920"/>
                    <a:pt x="192883" y="1012190"/>
                  </a:cubicBezTo>
                  <a:cubicBezTo>
                    <a:pt x="231716" y="1027430"/>
                    <a:pt x="267442" y="1013460"/>
                    <a:pt x="309381" y="1008380"/>
                  </a:cubicBezTo>
                  <a:cubicBezTo>
                    <a:pt x="317147" y="1014730"/>
                    <a:pt x="324914" y="1009650"/>
                    <a:pt x="331127" y="999490"/>
                  </a:cubicBezTo>
                  <a:cubicBezTo>
                    <a:pt x="338894" y="1008380"/>
                    <a:pt x="345107" y="1005840"/>
                    <a:pt x="360640" y="988060"/>
                  </a:cubicBezTo>
                  <a:cubicBezTo>
                    <a:pt x="362193" y="988060"/>
                    <a:pt x="363747" y="989330"/>
                    <a:pt x="365300" y="989330"/>
                  </a:cubicBezTo>
                  <a:cubicBezTo>
                    <a:pt x="363747" y="994410"/>
                    <a:pt x="360640" y="998220"/>
                    <a:pt x="359087" y="1003300"/>
                  </a:cubicBezTo>
                  <a:cubicBezTo>
                    <a:pt x="368407" y="1000760"/>
                    <a:pt x="376173" y="999490"/>
                    <a:pt x="385493" y="996950"/>
                  </a:cubicBezTo>
                  <a:lnTo>
                    <a:pt x="418112" y="993140"/>
                  </a:lnTo>
                  <a:cubicBezTo>
                    <a:pt x="435199" y="990600"/>
                    <a:pt x="452285" y="989330"/>
                    <a:pt x="467818" y="986790"/>
                  </a:cubicBezTo>
                  <a:cubicBezTo>
                    <a:pt x="474031" y="985520"/>
                    <a:pt x="480244" y="981710"/>
                    <a:pt x="486458" y="980440"/>
                  </a:cubicBezTo>
                  <a:cubicBezTo>
                    <a:pt x="492671" y="979170"/>
                    <a:pt x="501991" y="975360"/>
                    <a:pt x="505097" y="977900"/>
                  </a:cubicBezTo>
                  <a:cubicBezTo>
                    <a:pt x="517524" y="986790"/>
                    <a:pt x="528397" y="996950"/>
                    <a:pt x="540823" y="1005840"/>
                  </a:cubicBezTo>
                  <a:cubicBezTo>
                    <a:pt x="542377" y="1003300"/>
                    <a:pt x="543930" y="999490"/>
                    <a:pt x="543930" y="999490"/>
                  </a:cubicBezTo>
                  <a:cubicBezTo>
                    <a:pt x="554803" y="1002030"/>
                    <a:pt x="562569" y="1003300"/>
                    <a:pt x="573443" y="1005840"/>
                  </a:cubicBezTo>
                  <a:cubicBezTo>
                    <a:pt x="574996" y="1009650"/>
                    <a:pt x="578103" y="1014730"/>
                    <a:pt x="578103" y="1017270"/>
                  </a:cubicBezTo>
                  <a:cubicBezTo>
                    <a:pt x="595189" y="1018540"/>
                    <a:pt x="609169" y="1019810"/>
                    <a:pt x="621595" y="1021080"/>
                  </a:cubicBezTo>
                  <a:cubicBezTo>
                    <a:pt x="621595" y="1022350"/>
                    <a:pt x="623148" y="1023620"/>
                    <a:pt x="623148" y="1024890"/>
                  </a:cubicBezTo>
                  <a:lnTo>
                    <a:pt x="595189" y="1032510"/>
                  </a:lnTo>
                  <a:cubicBezTo>
                    <a:pt x="593636" y="1028700"/>
                    <a:pt x="592082" y="1027430"/>
                    <a:pt x="588976" y="1021080"/>
                  </a:cubicBezTo>
                  <a:cubicBezTo>
                    <a:pt x="590529" y="1035050"/>
                    <a:pt x="592082" y="1043940"/>
                    <a:pt x="592082" y="1055370"/>
                  </a:cubicBezTo>
                  <a:cubicBezTo>
                    <a:pt x="606062" y="1046480"/>
                    <a:pt x="624702" y="1056640"/>
                    <a:pt x="634021" y="1041400"/>
                  </a:cubicBezTo>
                  <a:cubicBezTo>
                    <a:pt x="634021" y="1040130"/>
                    <a:pt x="640235" y="1040130"/>
                    <a:pt x="641788" y="1041400"/>
                  </a:cubicBezTo>
                  <a:cubicBezTo>
                    <a:pt x="654214" y="1042670"/>
                    <a:pt x="666641" y="1043940"/>
                    <a:pt x="679067" y="1046480"/>
                  </a:cubicBezTo>
                  <a:cubicBezTo>
                    <a:pt x="677514" y="1043940"/>
                    <a:pt x="677514" y="1041400"/>
                    <a:pt x="675961" y="1038860"/>
                  </a:cubicBezTo>
                  <a:cubicBezTo>
                    <a:pt x="683727" y="1040130"/>
                    <a:pt x="689940" y="1041400"/>
                    <a:pt x="694600" y="1042670"/>
                  </a:cubicBezTo>
                  <a:cubicBezTo>
                    <a:pt x="694600" y="1043940"/>
                    <a:pt x="696154" y="1045210"/>
                    <a:pt x="696154" y="1046480"/>
                  </a:cubicBezTo>
                  <a:cubicBezTo>
                    <a:pt x="685281" y="1051560"/>
                    <a:pt x="674407" y="1057910"/>
                    <a:pt x="663534" y="1062990"/>
                  </a:cubicBezTo>
                  <a:cubicBezTo>
                    <a:pt x="646448" y="1071880"/>
                    <a:pt x="630915" y="1083310"/>
                    <a:pt x="613829" y="1087120"/>
                  </a:cubicBezTo>
                  <a:cubicBezTo>
                    <a:pt x="584316" y="1092200"/>
                    <a:pt x="554803" y="1101090"/>
                    <a:pt x="523737" y="1102360"/>
                  </a:cubicBezTo>
                  <a:lnTo>
                    <a:pt x="515970" y="1102360"/>
                  </a:lnTo>
                  <a:cubicBezTo>
                    <a:pt x="483351" y="1107440"/>
                    <a:pt x="452285" y="1112520"/>
                    <a:pt x="419666" y="1117600"/>
                  </a:cubicBezTo>
                  <a:cubicBezTo>
                    <a:pt x="415006" y="1118870"/>
                    <a:pt x="411899" y="1120140"/>
                    <a:pt x="407239" y="1120140"/>
                  </a:cubicBezTo>
                  <a:cubicBezTo>
                    <a:pt x="387046" y="1122680"/>
                    <a:pt x="366853" y="1123950"/>
                    <a:pt x="348214" y="1126490"/>
                  </a:cubicBezTo>
                  <a:cubicBezTo>
                    <a:pt x="328021" y="1130300"/>
                    <a:pt x="306274" y="1132840"/>
                    <a:pt x="286081" y="1139190"/>
                  </a:cubicBezTo>
                  <a:cubicBezTo>
                    <a:pt x="270548" y="1143000"/>
                    <a:pt x="250355" y="1141730"/>
                    <a:pt x="244142" y="1154430"/>
                  </a:cubicBezTo>
                  <a:cubicBezTo>
                    <a:pt x="237929" y="1154430"/>
                    <a:pt x="231716" y="1153160"/>
                    <a:pt x="228609" y="1154430"/>
                  </a:cubicBezTo>
                  <a:cubicBezTo>
                    <a:pt x="205310" y="1162050"/>
                    <a:pt x="182010" y="1169670"/>
                    <a:pt x="160264" y="1178560"/>
                  </a:cubicBezTo>
                  <a:cubicBezTo>
                    <a:pt x="152497" y="1183640"/>
                    <a:pt x="146284" y="1186180"/>
                    <a:pt x="143177" y="1191260"/>
                  </a:cubicBezTo>
                  <a:cubicBezTo>
                    <a:pt x="141624" y="1195070"/>
                    <a:pt x="146284" y="1201420"/>
                    <a:pt x="147837" y="1203960"/>
                  </a:cubicBezTo>
                  <a:cubicBezTo>
                    <a:pt x="144731" y="1205230"/>
                    <a:pt x="138518" y="1206500"/>
                    <a:pt x="138518" y="1207770"/>
                  </a:cubicBezTo>
                  <a:cubicBezTo>
                    <a:pt x="138518" y="1215390"/>
                    <a:pt x="138518" y="1223010"/>
                    <a:pt x="141624" y="1229360"/>
                  </a:cubicBezTo>
                  <a:cubicBezTo>
                    <a:pt x="146284" y="1238250"/>
                    <a:pt x="160264" y="1245870"/>
                    <a:pt x="144731" y="1257300"/>
                  </a:cubicBezTo>
                  <a:cubicBezTo>
                    <a:pt x="141624" y="1258570"/>
                    <a:pt x="144731" y="1264920"/>
                    <a:pt x="144731" y="1270000"/>
                  </a:cubicBezTo>
                  <a:cubicBezTo>
                    <a:pt x="149391" y="1268730"/>
                    <a:pt x="152497" y="1268730"/>
                    <a:pt x="157157" y="1268730"/>
                  </a:cubicBezTo>
                  <a:cubicBezTo>
                    <a:pt x="141624" y="1290320"/>
                    <a:pt x="141624" y="1297940"/>
                    <a:pt x="157157" y="1301750"/>
                  </a:cubicBezTo>
                  <a:cubicBezTo>
                    <a:pt x="157157" y="1309370"/>
                    <a:pt x="154051" y="1316990"/>
                    <a:pt x="157157" y="1322070"/>
                  </a:cubicBezTo>
                  <a:cubicBezTo>
                    <a:pt x="166477" y="1334770"/>
                    <a:pt x="178903" y="1347470"/>
                    <a:pt x="189777" y="1358900"/>
                  </a:cubicBezTo>
                  <a:cubicBezTo>
                    <a:pt x="188223" y="1360170"/>
                    <a:pt x="185117" y="1361440"/>
                    <a:pt x="183563" y="1361440"/>
                  </a:cubicBezTo>
                  <a:cubicBezTo>
                    <a:pt x="189777" y="1367790"/>
                    <a:pt x="195990" y="1374140"/>
                    <a:pt x="200650" y="1377950"/>
                  </a:cubicBezTo>
                  <a:cubicBezTo>
                    <a:pt x="194436" y="1385570"/>
                    <a:pt x="189777" y="1391920"/>
                    <a:pt x="183563" y="1398270"/>
                  </a:cubicBezTo>
                  <a:cubicBezTo>
                    <a:pt x="191330" y="1400810"/>
                    <a:pt x="195990" y="1402080"/>
                    <a:pt x="202203" y="1403350"/>
                  </a:cubicBezTo>
                  <a:cubicBezTo>
                    <a:pt x="191330" y="1405890"/>
                    <a:pt x="182010" y="1408430"/>
                    <a:pt x="168030" y="1413510"/>
                  </a:cubicBezTo>
                  <a:cubicBezTo>
                    <a:pt x="194436" y="1418590"/>
                    <a:pt x="195990" y="1433830"/>
                    <a:pt x="199096" y="1449070"/>
                  </a:cubicBezTo>
                  <a:cubicBezTo>
                    <a:pt x="199096" y="1450340"/>
                    <a:pt x="206863" y="1451610"/>
                    <a:pt x="211523" y="1452880"/>
                  </a:cubicBezTo>
                  <a:cubicBezTo>
                    <a:pt x="211523" y="1455420"/>
                    <a:pt x="208416" y="1459230"/>
                    <a:pt x="209970" y="1461770"/>
                  </a:cubicBezTo>
                  <a:cubicBezTo>
                    <a:pt x="216183" y="1468120"/>
                    <a:pt x="227056" y="1471930"/>
                    <a:pt x="228609" y="1479550"/>
                  </a:cubicBezTo>
                  <a:cubicBezTo>
                    <a:pt x="237929" y="1501140"/>
                    <a:pt x="255015" y="1497330"/>
                    <a:pt x="273655" y="1492250"/>
                  </a:cubicBezTo>
                  <a:lnTo>
                    <a:pt x="282975" y="1503680"/>
                  </a:lnTo>
                  <a:cubicBezTo>
                    <a:pt x="286081" y="1502410"/>
                    <a:pt x="289188" y="1499870"/>
                    <a:pt x="290741" y="1498600"/>
                  </a:cubicBezTo>
                  <a:cubicBezTo>
                    <a:pt x="292295" y="1506220"/>
                    <a:pt x="307828" y="1515110"/>
                    <a:pt x="312488" y="1510030"/>
                  </a:cubicBezTo>
                  <a:cubicBezTo>
                    <a:pt x="323361" y="1497330"/>
                    <a:pt x="335787" y="1504950"/>
                    <a:pt x="348214" y="1506220"/>
                  </a:cubicBezTo>
                  <a:cubicBezTo>
                    <a:pt x="354427" y="1507490"/>
                    <a:pt x="363747" y="1508760"/>
                    <a:pt x="366853" y="1506220"/>
                  </a:cubicBezTo>
                  <a:cubicBezTo>
                    <a:pt x="374620" y="1499870"/>
                    <a:pt x="397919" y="1506220"/>
                    <a:pt x="391706" y="1488440"/>
                  </a:cubicBezTo>
                  <a:cubicBezTo>
                    <a:pt x="390153" y="1484630"/>
                    <a:pt x="383940" y="1480820"/>
                    <a:pt x="377726" y="1477010"/>
                  </a:cubicBezTo>
                  <a:lnTo>
                    <a:pt x="422772" y="1477010"/>
                  </a:lnTo>
                  <a:cubicBezTo>
                    <a:pt x="424325" y="1480820"/>
                    <a:pt x="424325" y="1485900"/>
                    <a:pt x="425879" y="1489710"/>
                  </a:cubicBezTo>
                  <a:cubicBezTo>
                    <a:pt x="418112" y="1490980"/>
                    <a:pt x="410346" y="1492250"/>
                    <a:pt x="402579" y="1494790"/>
                  </a:cubicBezTo>
                  <a:cubicBezTo>
                    <a:pt x="402579" y="1496060"/>
                    <a:pt x="404133" y="1497330"/>
                    <a:pt x="404133" y="1499870"/>
                  </a:cubicBezTo>
                  <a:cubicBezTo>
                    <a:pt x="407239" y="1499870"/>
                    <a:pt x="411899" y="1498600"/>
                    <a:pt x="415006" y="1498600"/>
                  </a:cubicBezTo>
                  <a:cubicBezTo>
                    <a:pt x="427432" y="1502410"/>
                    <a:pt x="444518" y="1492250"/>
                    <a:pt x="455392" y="1504950"/>
                  </a:cubicBezTo>
                  <a:cubicBezTo>
                    <a:pt x="475584" y="1527810"/>
                    <a:pt x="511310" y="1534160"/>
                    <a:pt x="543930" y="1521460"/>
                  </a:cubicBezTo>
                  <a:cubicBezTo>
                    <a:pt x="547036" y="1520190"/>
                    <a:pt x="553250" y="1524000"/>
                    <a:pt x="557910" y="1525270"/>
                  </a:cubicBezTo>
                  <a:cubicBezTo>
                    <a:pt x="559463" y="1525270"/>
                    <a:pt x="559463" y="1525270"/>
                    <a:pt x="561016" y="1526540"/>
                  </a:cubicBezTo>
                  <a:cubicBezTo>
                    <a:pt x="562569" y="1524000"/>
                    <a:pt x="562569" y="1521460"/>
                    <a:pt x="562569" y="1522730"/>
                  </a:cubicBezTo>
                  <a:cubicBezTo>
                    <a:pt x="573443" y="1522730"/>
                    <a:pt x="584316" y="1525270"/>
                    <a:pt x="595189" y="1524000"/>
                  </a:cubicBezTo>
                  <a:cubicBezTo>
                    <a:pt x="612275" y="1522730"/>
                    <a:pt x="629362" y="1517650"/>
                    <a:pt x="646448" y="1516380"/>
                  </a:cubicBezTo>
                  <a:cubicBezTo>
                    <a:pt x="672854" y="1513840"/>
                    <a:pt x="699260" y="1513840"/>
                    <a:pt x="725666" y="1508760"/>
                  </a:cubicBezTo>
                  <a:cubicBezTo>
                    <a:pt x="736540" y="1506220"/>
                    <a:pt x="744306" y="1507490"/>
                    <a:pt x="752073" y="1510030"/>
                  </a:cubicBezTo>
                  <a:cubicBezTo>
                    <a:pt x="703920" y="1526540"/>
                    <a:pt x="655768" y="1543050"/>
                    <a:pt x="607615" y="1558290"/>
                  </a:cubicBezTo>
                  <a:cubicBezTo>
                    <a:pt x="607615" y="1559560"/>
                    <a:pt x="609169" y="1560830"/>
                    <a:pt x="609169" y="1562100"/>
                  </a:cubicBezTo>
                  <a:cubicBezTo>
                    <a:pt x="612275" y="1562100"/>
                    <a:pt x="615382" y="1563370"/>
                    <a:pt x="621595" y="1564640"/>
                  </a:cubicBezTo>
                  <a:cubicBezTo>
                    <a:pt x="610722" y="1568450"/>
                    <a:pt x="606062" y="1569720"/>
                    <a:pt x="598295" y="1572260"/>
                  </a:cubicBezTo>
                  <a:cubicBezTo>
                    <a:pt x="612275" y="1579880"/>
                    <a:pt x="593636" y="1588770"/>
                    <a:pt x="601402" y="1598930"/>
                  </a:cubicBezTo>
                  <a:cubicBezTo>
                    <a:pt x="607615" y="1609090"/>
                    <a:pt x="602955" y="1624330"/>
                    <a:pt x="630915" y="1620520"/>
                  </a:cubicBezTo>
                  <a:cubicBezTo>
                    <a:pt x="602955" y="1631950"/>
                    <a:pt x="601402" y="1648460"/>
                    <a:pt x="620042" y="1666240"/>
                  </a:cubicBezTo>
                  <a:cubicBezTo>
                    <a:pt x="623148" y="1668780"/>
                    <a:pt x="624702" y="1673860"/>
                    <a:pt x="623148" y="1676400"/>
                  </a:cubicBezTo>
                  <a:cubicBezTo>
                    <a:pt x="620042" y="1685290"/>
                    <a:pt x="615382" y="1692910"/>
                    <a:pt x="612275" y="1699260"/>
                  </a:cubicBezTo>
                  <a:cubicBezTo>
                    <a:pt x="601402" y="1699260"/>
                    <a:pt x="595189" y="1697990"/>
                    <a:pt x="588976" y="1697990"/>
                  </a:cubicBezTo>
                  <a:cubicBezTo>
                    <a:pt x="573443" y="1699260"/>
                    <a:pt x="557910" y="1701800"/>
                    <a:pt x="542377" y="1704340"/>
                  </a:cubicBezTo>
                  <a:cubicBezTo>
                    <a:pt x="492671" y="1711960"/>
                    <a:pt x="441412" y="1719580"/>
                    <a:pt x="391706" y="1727200"/>
                  </a:cubicBezTo>
                  <a:cubicBezTo>
                    <a:pt x="349767" y="1733550"/>
                    <a:pt x="309381" y="1746250"/>
                    <a:pt x="267442" y="1748790"/>
                  </a:cubicBezTo>
                  <a:cubicBezTo>
                    <a:pt x="237929" y="1750060"/>
                    <a:pt x="211523" y="1762760"/>
                    <a:pt x="183563" y="1764030"/>
                  </a:cubicBezTo>
                  <a:cubicBezTo>
                    <a:pt x="164924" y="1765300"/>
                    <a:pt x="146284" y="1771650"/>
                    <a:pt x="129198" y="1778000"/>
                  </a:cubicBezTo>
                  <a:cubicBezTo>
                    <a:pt x="119878" y="1780540"/>
                    <a:pt x="112111" y="1786890"/>
                    <a:pt x="104345" y="1790700"/>
                  </a:cubicBezTo>
                  <a:cubicBezTo>
                    <a:pt x="102792" y="1790700"/>
                    <a:pt x="98132" y="1789430"/>
                    <a:pt x="96578" y="1790700"/>
                  </a:cubicBezTo>
                  <a:cubicBezTo>
                    <a:pt x="84152" y="1795780"/>
                    <a:pt x="73279" y="1800860"/>
                    <a:pt x="60852" y="1804670"/>
                  </a:cubicBezTo>
                  <a:cubicBezTo>
                    <a:pt x="51533" y="1808480"/>
                    <a:pt x="43766" y="1812290"/>
                    <a:pt x="34446" y="1816100"/>
                  </a:cubicBezTo>
                  <a:cubicBezTo>
                    <a:pt x="34446" y="1817370"/>
                    <a:pt x="35999" y="1818640"/>
                    <a:pt x="35999" y="1819910"/>
                  </a:cubicBezTo>
                  <a:cubicBezTo>
                    <a:pt x="32893" y="1819910"/>
                    <a:pt x="28233" y="1818640"/>
                    <a:pt x="23573" y="1817370"/>
                  </a:cubicBezTo>
                  <a:cubicBezTo>
                    <a:pt x="25126" y="1824990"/>
                    <a:pt x="26680" y="1830070"/>
                    <a:pt x="28233" y="1836420"/>
                  </a:cubicBezTo>
                  <a:cubicBezTo>
                    <a:pt x="26680" y="1836420"/>
                    <a:pt x="26680" y="1836420"/>
                    <a:pt x="25126" y="1837690"/>
                  </a:cubicBezTo>
                  <a:cubicBezTo>
                    <a:pt x="23573" y="1835150"/>
                    <a:pt x="22020" y="1832610"/>
                    <a:pt x="20466" y="1831340"/>
                  </a:cubicBezTo>
                  <a:cubicBezTo>
                    <a:pt x="7620" y="1844040"/>
                    <a:pt x="0" y="1855470"/>
                    <a:pt x="18913" y="1863090"/>
                  </a:cubicBezTo>
                  <a:cubicBezTo>
                    <a:pt x="17360" y="1869440"/>
                    <a:pt x="17360" y="1874520"/>
                    <a:pt x="17360" y="1878330"/>
                  </a:cubicBezTo>
                  <a:lnTo>
                    <a:pt x="22020" y="1905000"/>
                  </a:lnTo>
                  <a:cubicBezTo>
                    <a:pt x="23573" y="1916430"/>
                    <a:pt x="20466" y="1927860"/>
                    <a:pt x="37553" y="1931670"/>
                  </a:cubicBezTo>
                  <a:cubicBezTo>
                    <a:pt x="32893" y="1938020"/>
                    <a:pt x="32893" y="1967230"/>
                    <a:pt x="39106" y="1968500"/>
                  </a:cubicBezTo>
                  <a:cubicBezTo>
                    <a:pt x="49979" y="1972310"/>
                    <a:pt x="53086" y="1983740"/>
                    <a:pt x="62406" y="1988820"/>
                  </a:cubicBezTo>
                  <a:cubicBezTo>
                    <a:pt x="63959" y="1990090"/>
                    <a:pt x="65512" y="1992630"/>
                    <a:pt x="65512" y="1992630"/>
                  </a:cubicBezTo>
                  <a:cubicBezTo>
                    <a:pt x="53086" y="2004060"/>
                    <a:pt x="71725" y="1998980"/>
                    <a:pt x="74832" y="2004060"/>
                  </a:cubicBezTo>
                  <a:cubicBezTo>
                    <a:pt x="71725" y="2010410"/>
                    <a:pt x="65512" y="2016760"/>
                    <a:pt x="63959" y="2024380"/>
                  </a:cubicBezTo>
                  <a:cubicBezTo>
                    <a:pt x="62406" y="2032000"/>
                    <a:pt x="63959" y="2038350"/>
                    <a:pt x="77939" y="2034540"/>
                  </a:cubicBezTo>
                  <a:cubicBezTo>
                    <a:pt x="76385" y="2045970"/>
                    <a:pt x="74832" y="2056130"/>
                    <a:pt x="73279" y="2067560"/>
                  </a:cubicBezTo>
                  <a:cubicBezTo>
                    <a:pt x="74832" y="2067560"/>
                    <a:pt x="76385" y="2066290"/>
                    <a:pt x="76385" y="2066290"/>
                  </a:cubicBezTo>
                  <a:cubicBezTo>
                    <a:pt x="81045" y="2075180"/>
                    <a:pt x="84152" y="2082800"/>
                    <a:pt x="88812" y="2090420"/>
                  </a:cubicBezTo>
                  <a:cubicBezTo>
                    <a:pt x="96578" y="2090420"/>
                    <a:pt x="104345" y="2091690"/>
                    <a:pt x="113665" y="2092960"/>
                  </a:cubicBezTo>
                  <a:lnTo>
                    <a:pt x="113665" y="2096770"/>
                  </a:lnTo>
                  <a:cubicBezTo>
                    <a:pt x="109005" y="2098040"/>
                    <a:pt x="104345" y="2099310"/>
                    <a:pt x="99685" y="2100580"/>
                  </a:cubicBezTo>
                  <a:cubicBezTo>
                    <a:pt x="101238" y="2101850"/>
                    <a:pt x="104345" y="2101850"/>
                    <a:pt x="104345" y="2101850"/>
                  </a:cubicBezTo>
                  <a:cubicBezTo>
                    <a:pt x="105898" y="2120900"/>
                    <a:pt x="126091" y="2118360"/>
                    <a:pt x="140071" y="2123440"/>
                  </a:cubicBezTo>
                  <a:cubicBezTo>
                    <a:pt x="146284" y="2125980"/>
                    <a:pt x="154051" y="2127250"/>
                    <a:pt x="158710" y="2125980"/>
                  </a:cubicBezTo>
                  <a:cubicBezTo>
                    <a:pt x="168030" y="2122170"/>
                    <a:pt x="174244" y="2123440"/>
                    <a:pt x="174244" y="2131060"/>
                  </a:cubicBezTo>
                  <a:cubicBezTo>
                    <a:pt x="174244" y="2134870"/>
                    <a:pt x="171137" y="2139950"/>
                    <a:pt x="169584" y="2142490"/>
                  </a:cubicBezTo>
                  <a:cubicBezTo>
                    <a:pt x="180457" y="2142490"/>
                    <a:pt x="197543" y="2146300"/>
                    <a:pt x="206863" y="2141220"/>
                  </a:cubicBezTo>
                  <a:cubicBezTo>
                    <a:pt x="228609" y="2129790"/>
                    <a:pt x="248802" y="2139950"/>
                    <a:pt x="268995" y="2136140"/>
                  </a:cubicBezTo>
                  <a:cubicBezTo>
                    <a:pt x="279868" y="2133600"/>
                    <a:pt x="289188" y="2133600"/>
                    <a:pt x="304721" y="2131060"/>
                  </a:cubicBezTo>
                  <a:cubicBezTo>
                    <a:pt x="312488" y="2136140"/>
                    <a:pt x="320254" y="2134870"/>
                    <a:pt x="321807" y="2128520"/>
                  </a:cubicBezTo>
                  <a:cubicBezTo>
                    <a:pt x="334234" y="2128520"/>
                    <a:pt x="345107" y="2128520"/>
                    <a:pt x="355980" y="2127250"/>
                  </a:cubicBezTo>
                  <a:cubicBezTo>
                    <a:pt x="373066" y="2124710"/>
                    <a:pt x="388599" y="2120900"/>
                    <a:pt x="405686" y="2119630"/>
                  </a:cubicBezTo>
                  <a:cubicBezTo>
                    <a:pt x="416559" y="2118360"/>
                    <a:pt x="428985" y="2120900"/>
                    <a:pt x="441412" y="2119630"/>
                  </a:cubicBezTo>
                  <a:cubicBezTo>
                    <a:pt x="447625" y="2118360"/>
                    <a:pt x="452285" y="2110740"/>
                    <a:pt x="458498" y="2106930"/>
                  </a:cubicBezTo>
                  <a:cubicBezTo>
                    <a:pt x="464711" y="2119630"/>
                    <a:pt x="477138" y="2120900"/>
                    <a:pt x="497331" y="2112010"/>
                  </a:cubicBezTo>
                  <a:cubicBezTo>
                    <a:pt x="489564" y="2106930"/>
                    <a:pt x="480244" y="2103120"/>
                    <a:pt x="472478" y="2099310"/>
                  </a:cubicBezTo>
                  <a:cubicBezTo>
                    <a:pt x="480244" y="2096770"/>
                    <a:pt x="486458" y="2092960"/>
                    <a:pt x="492671" y="2091690"/>
                  </a:cubicBezTo>
                  <a:cubicBezTo>
                    <a:pt x="498884" y="2091690"/>
                    <a:pt x="503544" y="2092960"/>
                    <a:pt x="508204" y="2092960"/>
                  </a:cubicBezTo>
                  <a:cubicBezTo>
                    <a:pt x="512864" y="2092960"/>
                    <a:pt x="517524" y="2092960"/>
                    <a:pt x="522184" y="2091690"/>
                  </a:cubicBezTo>
                  <a:cubicBezTo>
                    <a:pt x="526844" y="2090420"/>
                    <a:pt x="529950" y="2089150"/>
                    <a:pt x="533057" y="2086610"/>
                  </a:cubicBezTo>
                  <a:cubicBezTo>
                    <a:pt x="533057" y="2090420"/>
                    <a:pt x="534610" y="2095500"/>
                    <a:pt x="534610" y="2099310"/>
                  </a:cubicBezTo>
                  <a:cubicBezTo>
                    <a:pt x="534610" y="2103120"/>
                    <a:pt x="531503" y="2106930"/>
                    <a:pt x="529950" y="2110740"/>
                  </a:cubicBezTo>
                  <a:cubicBezTo>
                    <a:pt x="534610" y="2110740"/>
                    <a:pt x="539270" y="2110740"/>
                    <a:pt x="545483" y="2109470"/>
                  </a:cubicBezTo>
                  <a:cubicBezTo>
                    <a:pt x="551696" y="2117090"/>
                    <a:pt x="534610" y="2133600"/>
                    <a:pt x="557910" y="2134870"/>
                  </a:cubicBezTo>
                  <a:cubicBezTo>
                    <a:pt x="556356" y="2139950"/>
                    <a:pt x="554803" y="2143760"/>
                    <a:pt x="553250" y="2148840"/>
                  </a:cubicBezTo>
                  <a:cubicBezTo>
                    <a:pt x="562569" y="2148840"/>
                    <a:pt x="571889" y="2150110"/>
                    <a:pt x="585869" y="2151380"/>
                  </a:cubicBezTo>
                  <a:cubicBezTo>
                    <a:pt x="579656" y="2157730"/>
                    <a:pt x="574996" y="2162810"/>
                    <a:pt x="568783" y="2167890"/>
                  </a:cubicBezTo>
                  <a:cubicBezTo>
                    <a:pt x="573443" y="2166620"/>
                    <a:pt x="578103" y="2166620"/>
                    <a:pt x="587422" y="2165350"/>
                  </a:cubicBezTo>
                  <a:cubicBezTo>
                    <a:pt x="567229" y="2180590"/>
                    <a:pt x="588976" y="2181860"/>
                    <a:pt x="596742" y="2190750"/>
                  </a:cubicBezTo>
                  <a:cubicBezTo>
                    <a:pt x="601402" y="2180590"/>
                    <a:pt x="604509" y="2174240"/>
                    <a:pt x="606062" y="2169160"/>
                  </a:cubicBezTo>
                  <a:cubicBezTo>
                    <a:pt x="613829" y="2175510"/>
                    <a:pt x="623148" y="2183130"/>
                    <a:pt x="632468" y="2192020"/>
                  </a:cubicBezTo>
                  <a:cubicBezTo>
                    <a:pt x="634021" y="2192020"/>
                    <a:pt x="637128" y="2189480"/>
                    <a:pt x="638681" y="2190750"/>
                  </a:cubicBezTo>
                  <a:cubicBezTo>
                    <a:pt x="655768" y="2197100"/>
                    <a:pt x="663534" y="2190750"/>
                    <a:pt x="669747" y="2178050"/>
                  </a:cubicBezTo>
                  <a:cubicBezTo>
                    <a:pt x="671301" y="2175510"/>
                    <a:pt x="679067" y="2174240"/>
                    <a:pt x="680621" y="2172970"/>
                  </a:cubicBezTo>
                  <a:cubicBezTo>
                    <a:pt x="677514" y="2180590"/>
                    <a:pt x="672854" y="2188210"/>
                    <a:pt x="668194" y="2197100"/>
                  </a:cubicBezTo>
                  <a:cubicBezTo>
                    <a:pt x="649554" y="2199640"/>
                    <a:pt x="627808" y="2203450"/>
                    <a:pt x="606062" y="2207260"/>
                  </a:cubicBezTo>
                  <a:cubicBezTo>
                    <a:pt x="585869" y="2211070"/>
                    <a:pt x="565676" y="2217420"/>
                    <a:pt x="543930" y="2219960"/>
                  </a:cubicBezTo>
                  <a:cubicBezTo>
                    <a:pt x="514417" y="2223770"/>
                    <a:pt x="484904" y="2226310"/>
                    <a:pt x="453838" y="2230120"/>
                  </a:cubicBezTo>
                  <a:cubicBezTo>
                    <a:pt x="418112" y="2235200"/>
                    <a:pt x="382386" y="2240280"/>
                    <a:pt x="346660" y="2246630"/>
                  </a:cubicBezTo>
                  <a:cubicBezTo>
                    <a:pt x="317147" y="2251710"/>
                    <a:pt x="289188" y="2259330"/>
                    <a:pt x="259675" y="2264410"/>
                  </a:cubicBezTo>
                  <a:cubicBezTo>
                    <a:pt x="239482" y="2268220"/>
                    <a:pt x="219289" y="2269490"/>
                    <a:pt x="200650" y="2275840"/>
                  </a:cubicBezTo>
                  <a:cubicBezTo>
                    <a:pt x="182010" y="2282190"/>
                    <a:pt x="155604" y="2280920"/>
                    <a:pt x="149391" y="2302510"/>
                  </a:cubicBezTo>
                  <a:cubicBezTo>
                    <a:pt x="138518" y="2297430"/>
                    <a:pt x="130751" y="2299970"/>
                    <a:pt x="129198" y="2308860"/>
                  </a:cubicBezTo>
                  <a:cubicBezTo>
                    <a:pt x="129198" y="2311400"/>
                    <a:pt x="127644" y="2313940"/>
                    <a:pt x="124538" y="2313940"/>
                  </a:cubicBezTo>
                  <a:cubicBezTo>
                    <a:pt x="107451" y="2317750"/>
                    <a:pt x="112111" y="2325370"/>
                    <a:pt x="119878" y="2332990"/>
                  </a:cubicBezTo>
                  <a:cubicBezTo>
                    <a:pt x="129198" y="2341880"/>
                    <a:pt x="129198" y="2350770"/>
                    <a:pt x="127644" y="2360930"/>
                  </a:cubicBezTo>
                  <a:cubicBezTo>
                    <a:pt x="124538" y="2374900"/>
                    <a:pt x="121431" y="2390140"/>
                    <a:pt x="118325" y="2404110"/>
                  </a:cubicBezTo>
                  <a:cubicBezTo>
                    <a:pt x="118325" y="2407920"/>
                    <a:pt x="122984" y="2411730"/>
                    <a:pt x="126091" y="2415540"/>
                  </a:cubicBezTo>
                  <a:lnTo>
                    <a:pt x="130751" y="2423160"/>
                  </a:lnTo>
                  <a:lnTo>
                    <a:pt x="130751" y="2444750"/>
                  </a:lnTo>
                  <a:cubicBezTo>
                    <a:pt x="136964" y="2444750"/>
                    <a:pt x="144731" y="2443480"/>
                    <a:pt x="152497" y="2443480"/>
                  </a:cubicBezTo>
                  <a:cubicBezTo>
                    <a:pt x="152497" y="2443480"/>
                    <a:pt x="152497" y="2444750"/>
                    <a:pt x="154051" y="2444750"/>
                  </a:cubicBezTo>
                  <a:cubicBezTo>
                    <a:pt x="149391" y="2446020"/>
                    <a:pt x="146284" y="2447290"/>
                    <a:pt x="141624" y="2449830"/>
                  </a:cubicBezTo>
                  <a:cubicBezTo>
                    <a:pt x="150944" y="2458720"/>
                    <a:pt x="133858" y="2481580"/>
                    <a:pt x="171137" y="2476500"/>
                  </a:cubicBezTo>
                  <a:cubicBezTo>
                    <a:pt x="160264" y="2484120"/>
                    <a:pt x="154051" y="2489200"/>
                    <a:pt x="149391" y="2491740"/>
                  </a:cubicBezTo>
                  <a:cubicBezTo>
                    <a:pt x="152497" y="2498090"/>
                    <a:pt x="155604" y="2501900"/>
                    <a:pt x="157157" y="2505710"/>
                  </a:cubicBezTo>
                  <a:cubicBezTo>
                    <a:pt x="150944" y="2509520"/>
                    <a:pt x="146284" y="2513330"/>
                    <a:pt x="141624" y="2515870"/>
                  </a:cubicBezTo>
                  <a:cubicBezTo>
                    <a:pt x="147837" y="2520950"/>
                    <a:pt x="154051" y="2524760"/>
                    <a:pt x="157157" y="2528570"/>
                  </a:cubicBezTo>
                  <a:cubicBezTo>
                    <a:pt x="163370" y="2523490"/>
                    <a:pt x="169584" y="2518410"/>
                    <a:pt x="175797" y="2518410"/>
                  </a:cubicBezTo>
                  <a:cubicBezTo>
                    <a:pt x="182010" y="2518410"/>
                    <a:pt x="189777" y="2527300"/>
                    <a:pt x="197543" y="2532380"/>
                  </a:cubicBezTo>
                  <a:cubicBezTo>
                    <a:pt x="197543" y="2533650"/>
                    <a:pt x="192883" y="2534920"/>
                    <a:pt x="191330" y="2534920"/>
                  </a:cubicBezTo>
                  <a:cubicBezTo>
                    <a:pt x="180457" y="2524760"/>
                    <a:pt x="169584" y="2523490"/>
                    <a:pt x="158710" y="2534920"/>
                  </a:cubicBezTo>
                  <a:cubicBezTo>
                    <a:pt x="158710" y="2534920"/>
                    <a:pt x="157157" y="2534920"/>
                    <a:pt x="157157" y="2533650"/>
                  </a:cubicBezTo>
                  <a:cubicBezTo>
                    <a:pt x="157157" y="2532380"/>
                    <a:pt x="157157" y="2532380"/>
                    <a:pt x="155604" y="2531110"/>
                  </a:cubicBezTo>
                  <a:cubicBezTo>
                    <a:pt x="149391" y="2536190"/>
                    <a:pt x="150944" y="2540000"/>
                    <a:pt x="158710" y="2543810"/>
                  </a:cubicBezTo>
                  <a:cubicBezTo>
                    <a:pt x="169584" y="2548890"/>
                    <a:pt x="168030" y="2552700"/>
                    <a:pt x="161817" y="2559050"/>
                  </a:cubicBezTo>
                  <a:cubicBezTo>
                    <a:pt x="164924" y="2560320"/>
                    <a:pt x="169584" y="2562860"/>
                    <a:pt x="169584" y="2564130"/>
                  </a:cubicBezTo>
                  <a:cubicBezTo>
                    <a:pt x="169584" y="2570480"/>
                    <a:pt x="185117" y="2574290"/>
                    <a:pt x="172690" y="2581910"/>
                  </a:cubicBezTo>
                  <a:cubicBezTo>
                    <a:pt x="178903" y="2588260"/>
                    <a:pt x="182010" y="2594610"/>
                    <a:pt x="195990" y="2597150"/>
                  </a:cubicBezTo>
                  <a:cubicBezTo>
                    <a:pt x="208416" y="2599690"/>
                    <a:pt x="211523" y="2594610"/>
                    <a:pt x="219289" y="2593340"/>
                  </a:cubicBezTo>
                  <a:cubicBezTo>
                    <a:pt x="227056" y="2592070"/>
                    <a:pt x="236376" y="2595880"/>
                    <a:pt x="244142" y="2597150"/>
                  </a:cubicBezTo>
                  <a:cubicBezTo>
                    <a:pt x="247249" y="2597150"/>
                    <a:pt x="250355" y="2593340"/>
                    <a:pt x="250355" y="2592070"/>
                  </a:cubicBezTo>
                  <a:cubicBezTo>
                    <a:pt x="261229" y="2593340"/>
                    <a:pt x="272102" y="2595880"/>
                    <a:pt x="281421" y="2594610"/>
                  </a:cubicBezTo>
                  <a:cubicBezTo>
                    <a:pt x="295401" y="2593340"/>
                    <a:pt x="303168" y="2597150"/>
                    <a:pt x="304721" y="2607310"/>
                  </a:cubicBezTo>
                  <a:cubicBezTo>
                    <a:pt x="306274" y="2618740"/>
                    <a:pt x="314041" y="2620010"/>
                    <a:pt x="324914" y="2618740"/>
                  </a:cubicBezTo>
                  <a:cubicBezTo>
                    <a:pt x="334234" y="2617470"/>
                    <a:pt x="342000" y="2614930"/>
                    <a:pt x="351320" y="2613660"/>
                  </a:cubicBezTo>
                  <a:cubicBezTo>
                    <a:pt x="346660" y="2609850"/>
                    <a:pt x="340447" y="2606040"/>
                    <a:pt x="332681" y="2600960"/>
                  </a:cubicBezTo>
                  <a:cubicBezTo>
                    <a:pt x="340447" y="2599690"/>
                    <a:pt x="348214" y="2597150"/>
                    <a:pt x="354427" y="2597150"/>
                  </a:cubicBezTo>
                  <a:cubicBezTo>
                    <a:pt x="366853" y="2595880"/>
                    <a:pt x="377726" y="2594610"/>
                    <a:pt x="390153" y="2594610"/>
                  </a:cubicBezTo>
                  <a:cubicBezTo>
                    <a:pt x="394813" y="2594610"/>
                    <a:pt x="399473" y="2597150"/>
                    <a:pt x="404132" y="2600960"/>
                  </a:cubicBezTo>
                  <a:cubicBezTo>
                    <a:pt x="383940" y="2600960"/>
                    <a:pt x="365300" y="2600960"/>
                    <a:pt x="351320" y="2613660"/>
                  </a:cubicBezTo>
                  <a:cubicBezTo>
                    <a:pt x="355980" y="2614930"/>
                    <a:pt x="362193" y="2616200"/>
                    <a:pt x="366853" y="2616200"/>
                  </a:cubicBezTo>
                  <a:cubicBezTo>
                    <a:pt x="393259" y="2614930"/>
                    <a:pt x="421219" y="2613660"/>
                    <a:pt x="447625" y="2612390"/>
                  </a:cubicBezTo>
                  <a:cubicBezTo>
                    <a:pt x="474031" y="2611120"/>
                    <a:pt x="498884" y="2608580"/>
                    <a:pt x="526844" y="2607310"/>
                  </a:cubicBezTo>
                  <a:cubicBezTo>
                    <a:pt x="534610" y="2633980"/>
                    <a:pt x="542377" y="2659380"/>
                    <a:pt x="548590" y="2684780"/>
                  </a:cubicBezTo>
                  <a:cubicBezTo>
                    <a:pt x="545483" y="2686050"/>
                    <a:pt x="542377" y="2687320"/>
                    <a:pt x="539270" y="2687320"/>
                  </a:cubicBezTo>
                  <a:cubicBezTo>
                    <a:pt x="543930" y="2692400"/>
                    <a:pt x="550143" y="2697480"/>
                    <a:pt x="551696" y="2702560"/>
                  </a:cubicBezTo>
                  <a:cubicBezTo>
                    <a:pt x="553250" y="2710180"/>
                    <a:pt x="551696" y="2717800"/>
                    <a:pt x="551696" y="2722880"/>
                  </a:cubicBezTo>
                  <a:cubicBezTo>
                    <a:pt x="562569" y="2725420"/>
                    <a:pt x="568783" y="2726690"/>
                    <a:pt x="576549" y="2727960"/>
                  </a:cubicBezTo>
                  <a:cubicBezTo>
                    <a:pt x="574996" y="2727960"/>
                    <a:pt x="573443" y="2729230"/>
                    <a:pt x="570336" y="2729230"/>
                  </a:cubicBezTo>
                  <a:cubicBezTo>
                    <a:pt x="571889" y="2738120"/>
                    <a:pt x="574996" y="2748280"/>
                    <a:pt x="576549" y="2760980"/>
                  </a:cubicBezTo>
                  <a:lnTo>
                    <a:pt x="601402" y="2760980"/>
                  </a:lnTo>
                  <a:cubicBezTo>
                    <a:pt x="606062" y="2760980"/>
                    <a:pt x="610722" y="2763520"/>
                    <a:pt x="612275" y="2764790"/>
                  </a:cubicBezTo>
                  <a:cubicBezTo>
                    <a:pt x="618488" y="2780030"/>
                    <a:pt x="632468" y="2785110"/>
                    <a:pt x="651108" y="2781300"/>
                  </a:cubicBezTo>
                  <a:cubicBezTo>
                    <a:pt x="658874" y="2780030"/>
                    <a:pt x="668194" y="2780030"/>
                    <a:pt x="675961" y="2780030"/>
                  </a:cubicBezTo>
                  <a:lnTo>
                    <a:pt x="694600" y="2780030"/>
                  </a:lnTo>
                  <a:cubicBezTo>
                    <a:pt x="700814" y="2780030"/>
                    <a:pt x="707027" y="2778760"/>
                    <a:pt x="713240" y="2777490"/>
                  </a:cubicBezTo>
                  <a:cubicBezTo>
                    <a:pt x="714793" y="2773680"/>
                    <a:pt x="714793" y="2769870"/>
                    <a:pt x="716347" y="2764790"/>
                  </a:cubicBezTo>
                  <a:cubicBezTo>
                    <a:pt x="721007" y="2764790"/>
                    <a:pt x="724113" y="2763520"/>
                    <a:pt x="728773" y="2763520"/>
                  </a:cubicBezTo>
                  <a:cubicBezTo>
                    <a:pt x="758286" y="2760980"/>
                    <a:pt x="789352" y="2757170"/>
                    <a:pt x="820418" y="2754630"/>
                  </a:cubicBezTo>
                  <a:cubicBezTo>
                    <a:pt x="820418" y="2754630"/>
                    <a:pt x="821971" y="2757170"/>
                    <a:pt x="823525" y="2760980"/>
                  </a:cubicBezTo>
                  <a:cubicBezTo>
                    <a:pt x="818865" y="2762250"/>
                    <a:pt x="815758" y="2763520"/>
                    <a:pt x="812651" y="2764790"/>
                  </a:cubicBezTo>
                  <a:cubicBezTo>
                    <a:pt x="825078" y="2774950"/>
                    <a:pt x="842164" y="2776220"/>
                    <a:pt x="853037" y="2768600"/>
                  </a:cubicBezTo>
                  <a:cubicBezTo>
                    <a:pt x="846824" y="2764790"/>
                    <a:pt x="842164" y="2762250"/>
                    <a:pt x="834398" y="2758440"/>
                  </a:cubicBezTo>
                  <a:lnTo>
                    <a:pt x="839058" y="2754630"/>
                  </a:lnTo>
                  <a:lnTo>
                    <a:pt x="851484" y="2754630"/>
                  </a:lnTo>
                  <a:lnTo>
                    <a:pt x="851484" y="2753360"/>
                  </a:lnTo>
                  <a:cubicBezTo>
                    <a:pt x="857697" y="2754630"/>
                    <a:pt x="862357" y="2757170"/>
                    <a:pt x="868570" y="2753360"/>
                  </a:cubicBezTo>
                  <a:lnTo>
                    <a:pt x="874784" y="2753360"/>
                  </a:lnTo>
                  <a:lnTo>
                    <a:pt x="929149" y="2755900"/>
                  </a:lnTo>
                  <a:cubicBezTo>
                    <a:pt x="935362" y="2755900"/>
                    <a:pt x="938469" y="2754630"/>
                    <a:pt x="941576" y="2752090"/>
                  </a:cubicBezTo>
                  <a:cubicBezTo>
                    <a:pt x="949342" y="2762250"/>
                    <a:pt x="955555" y="2771140"/>
                    <a:pt x="963322" y="2782570"/>
                  </a:cubicBezTo>
                  <a:cubicBezTo>
                    <a:pt x="961769" y="2782570"/>
                    <a:pt x="958662" y="2783840"/>
                    <a:pt x="955555" y="2783840"/>
                  </a:cubicBezTo>
                  <a:cubicBezTo>
                    <a:pt x="975748" y="2810510"/>
                    <a:pt x="988175" y="2838450"/>
                    <a:pt x="969535" y="2868930"/>
                  </a:cubicBezTo>
                  <a:cubicBezTo>
                    <a:pt x="971088" y="2879090"/>
                    <a:pt x="974195" y="2889250"/>
                    <a:pt x="975748" y="2901950"/>
                  </a:cubicBezTo>
                  <a:lnTo>
                    <a:pt x="991281" y="2901950"/>
                  </a:lnTo>
                  <a:cubicBezTo>
                    <a:pt x="988175" y="2908300"/>
                    <a:pt x="985068" y="2912110"/>
                    <a:pt x="983515" y="2915920"/>
                  </a:cubicBezTo>
                  <a:cubicBezTo>
                    <a:pt x="983515" y="2922270"/>
                    <a:pt x="1000601" y="2924810"/>
                    <a:pt x="988175" y="2933700"/>
                  </a:cubicBezTo>
                  <a:lnTo>
                    <a:pt x="991281" y="2938780"/>
                  </a:lnTo>
                  <a:cubicBezTo>
                    <a:pt x="1006814" y="2955290"/>
                    <a:pt x="1023901" y="2970530"/>
                    <a:pt x="1040987" y="2989580"/>
                  </a:cubicBezTo>
                  <a:cubicBezTo>
                    <a:pt x="1028561" y="2994660"/>
                    <a:pt x="1017688" y="2999740"/>
                    <a:pt x="1003708" y="3004820"/>
                  </a:cubicBezTo>
                  <a:cubicBezTo>
                    <a:pt x="1017688" y="3006090"/>
                    <a:pt x="1019241" y="3012440"/>
                    <a:pt x="1014581" y="3021330"/>
                  </a:cubicBezTo>
                  <a:cubicBezTo>
                    <a:pt x="1013028" y="3023870"/>
                    <a:pt x="1016134" y="3030220"/>
                    <a:pt x="1017688" y="3031490"/>
                  </a:cubicBezTo>
                  <a:cubicBezTo>
                    <a:pt x="1034774" y="3035300"/>
                    <a:pt x="1050307" y="3049270"/>
                    <a:pt x="1070500" y="3044190"/>
                  </a:cubicBezTo>
                  <a:cubicBezTo>
                    <a:pt x="1070500" y="3046730"/>
                    <a:pt x="1068947" y="3050540"/>
                    <a:pt x="1067393" y="3051810"/>
                  </a:cubicBezTo>
                  <a:cubicBezTo>
                    <a:pt x="1054967" y="3056890"/>
                    <a:pt x="1042540" y="3060700"/>
                    <a:pt x="1030114" y="3065780"/>
                  </a:cubicBezTo>
                  <a:lnTo>
                    <a:pt x="1048754" y="3073400"/>
                  </a:lnTo>
                  <a:cubicBezTo>
                    <a:pt x="1051860" y="3069590"/>
                    <a:pt x="1053414" y="3065780"/>
                    <a:pt x="1056520" y="3061970"/>
                  </a:cubicBezTo>
                  <a:cubicBezTo>
                    <a:pt x="1065840" y="3065780"/>
                    <a:pt x="1073606" y="3068320"/>
                    <a:pt x="1082926" y="3072130"/>
                  </a:cubicBezTo>
                  <a:cubicBezTo>
                    <a:pt x="1078266" y="3074670"/>
                    <a:pt x="1075160" y="3075940"/>
                    <a:pt x="1072053" y="3077210"/>
                  </a:cubicBezTo>
                  <a:cubicBezTo>
                    <a:pt x="1075160" y="3078480"/>
                    <a:pt x="1078266" y="3081020"/>
                    <a:pt x="1082926" y="3082290"/>
                  </a:cubicBezTo>
                  <a:cubicBezTo>
                    <a:pt x="1087586" y="3083560"/>
                    <a:pt x="1092246" y="3082290"/>
                    <a:pt x="1095353" y="3083560"/>
                  </a:cubicBezTo>
                  <a:cubicBezTo>
                    <a:pt x="1103119" y="3077210"/>
                    <a:pt x="1109332" y="3069590"/>
                    <a:pt x="1117099" y="3065780"/>
                  </a:cubicBezTo>
                  <a:cubicBezTo>
                    <a:pt x="1126419" y="3061970"/>
                    <a:pt x="1379607" y="3040380"/>
                    <a:pt x="1388927" y="3039110"/>
                  </a:cubicBezTo>
                  <a:cubicBezTo>
                    <a:pt x="1401354" y="3037840"/>
                    <a:pt x="1415333" y="3039110"/>
                    <a:pt x="1427760" y="3040380"/>
                  </a:cubicBezTo>
                  <a:lnTo>
                    <a:pt x="1395140" y="3051810"/>
                  </a:lnTo>
                  <a:lnTo>
                    <a:pt x="1399800" y="3059430"/>
                  </a:lnTo>
                  <a:cubicBezTo>
                    <a:pt x="1415333" y="3058160"/>
                    <a:pt x="1427760" y="3058160"/>
                    <a:pt x="1440186" y="3055620"/>
                  </a:cubicBezTo>
                  <a:cubicBezTo>
                    <a:pt x="1447953" y="3054350"/>
                    <a:pt x="1460379" y="3055620"/>
                    <a:pt x="1461932" y="3045460"/>
                  </a:cubicBezTo>
                  <a:cubicBezTo>
                    <a:pt x="1472806" y="3051810"/>
                    <a:pt x="1483679" y="3053080"/>
                    <a:pt x="1497658" y="3048000"/>
                  </a:cubicBezTo>
                  <a:cubicBezTo>
                    <a:pt x="1505425" y="3045460"/>
                    <a:pt x="1514745" y="3045460"/>
                    <a:pt x="1522511" y="3044190"/>
                  </a:cubicBezTo>
                  <a:cubicBezTo>
                    <a:pt x="1541151" y="3042920"/>
                    <a:pt x="1559791" y="3041650"/>
                    <a:pt x="1578430" y="3039110"/>
                  </a:cubicBezTo>
                  <a:lnTo>
                    <a:pt x="1597070" y="3039110"/>
                  </a:lnTo>
                  <a:cubicBezTo>
                    <a:pt x="1598623" y="3036570"/>
                    <a:pt x="1598623" y="3032760"/>
                    <a:pt x="1598623" y="3032760"/>
                  </a:cubicBezTo>
                  <a:cubicBezTo>
                    <a:pt x="1615710" y="3032760"/>
                    <a:pt x="1629689" y="3034030"/>
                    <a:pt x="1645222" y="3034030"/>
                  </a:cubicBezTo>
                  <a:cubicBezTo>
                    <a:pt x="1662309" y="3034030"/>
                    <a:pt x="1670075" y="3025140"/>
                    <a:pt x="1663862" y="3011170"/>
                  </a:cubicBezTo>
                  <a:cubicBezTo>
                    <a:pt x="1668522" y="3011170"/>
                    <a:pt x="1674735" y="3012440"/>
                    <a:pt x="1677842" y="3012440"/>
                  </a:cubicBezTo>
                  <a:cubicBezTo>
                    <a:pt x="1679395" y="3017520"/>
                    <a:pt x="1677842" y="3023870"/>
                    <a:pt x="1680948" y="3025140"/>
                  </a:cubicBezTo>
                  <a:cubicBezTo>
                    <a:pt x="1685608" y="3027680"/>
                    <a:pt x="1693375" y="3027680"/>
                    <a:pt x="1699588" y="3026410"/>
                  </a:cubicBezTo>
                  <a:cubicBezTo>
                    <a:pt x="1707355" y="3025140"/>
                    <a:pt x="1716674" y="3018790"/>
                    <a:pt x="1719781" y="3021330"/>
                  </a:cubicBezTo>
                  <a:cubicBezTo>
                    <a:pt x="1735314" y="3031490"/>
                    <a:pt x="1746187" y="3022600"/>
                    <a:pt x="1753954" y="3017520"/>
                  </a:cubicBezTo>
                  <a:cubicBezTo>
                    <a:pt x="1760167" y="3018790"/>
                    <a:pt x="1763274" y="3022600"/>
                    <a:pt x="1766380" y="3021330"/>
                  </a:cubicBezTo>
                  <a:cubicBezTo>
                    <a:pt x="1774147" y="3020060"/>
                    <a:pt x="1783466" y="3018790"/>
                    <a:pt x="1791233" y="3017520"/>
                  </a:cubicBezTo>
                  <a:cubicBezTo>
                    <a:pt x="1808319" y="3013710"/>
                    <a:pt x="1826959" y="3011170"/>
                    <a:pt x="1844045" y="3011170"/>
                  </a:cubicBezTo>
                  <a:cubicBezTo>
                    <a:pt x="1867345" y="3009900"/>
                    <a:pt x="1889091" y="3004820"/>
                    <a:pt x="1912391" y="3003550"/>
                  </a:cubicBezTo>
                  <a:cubicBezTo>
                    <a:pt x="1923264" y="3002280"/>
                    <a:pt x="1934137" y="3004820"/>
                    <a:pt x="1945010" y="3006090"/>
                  </a:cubicBezTo>
                  <a:cubicBezTo>
                    <a:pt x="1948117" y="3006090"/>
                    <a:pt x="1952777" y="3006090"/>
                    <a:pt x="1952777" y="3004820"/>
                  </a:cubicBezTo>
                  <a:cubicBezTo>
                    <a:pt x="1952777" y="2992120"/>
                    <a:pt x="1977629" y="2998470"/>
                    <a:pt x="1974523" y="2984500"/>
                  </a:cubicBezTo>
                  <a:cubicBezTo>
                    <a:pt x="1977629" y="2985770"/>
                    <a:pt x="1980736" y="2985770"/>
                    <a:pt x="1982289" y="2988310"/>
                  </a:cubicBezTo>
                  <a:cubicBezTo>
                    <a:pt x="1986949" y="2992120"/>
                    <a:pt x="1990056" y="2995930"/>
                    <a:pt x="1994716" y="2999740"/>
                  </a:cubicBezTo>
                  <a:cubicBezTo>
                    <a:pt x="1994716" y="2994660"/>
                    <a:pt x="1994716" y="2990850"/>
                    <a:pt x="1993162" y="2985770"/>
                  </a:cubicBezTo>
                  <a:cubicBezTo>
                    <a:pt x="2008696" y="2992120"/>
                    <a:pt x="2024229" y="2998470"/>
                    <a:pt x="2035102" y="3003550"/>
                  </a:cubicBezTo>
                  <a:cubicBezTo>
                    <a:pt x="2045975" y="2997200"/>
                    <a:pt x="2055295" y="2994660"/>
                    <a:pt x="2061508" y="2988310"/>
                  </a:cubicBezTo>
                  <a:cubicBezTo>
                    <a:pt x="2067721" y="2980690"/>
                    <a:pt x="2066168" y="2979420"/>
                    <a:pt x="2077041" y="2985770"/>
                  </a:cubicBezTo>
                  <a:cubicBezTo>
                    <a:pt x="2075487" y="2987040"/>
                    <a:pt x="2072381" y="2988310"/>
                    <a:pt x="2069274" y="2990850"/>
                  </a:cubicBezTo>
                  <a:cubicBezTo>
                    <a:pt x="2087914" y="2987040"/>
                    <a:pt x="2105000" y="2979420"/>
                    <a:pt x="2123640" y="2980690"/>
                  </a:cubicBezTo>
                  <a:cubicBezTo>
                    <a:pt x="2142280" y="2980690"/>
                    <a:pt x="2160919" y="2983230"/>
                    <a:pt x="2178006" y="2974340"/>
                  </a:cubicBezTo>
                  <a:cubicBezTo>
                    <a:pt x="2179559" y="2978150"/>
                    <a:pt x="2179559" y="2981960"/>
                    <a:pt x="2182666" y="2983230"/>
                  </a:cubicBezTo>
                  <a:cubicBezTo>
                    <a:pt x="2187325" y="2985770"/>
                    <a:pt x="2195092" y="2987040"/>
                    <a:pt x="2196645" y="2985770"/>
                  </a:cubicBezTo>
                  <a:cubicBezTo>
                    <a:pt x="2205965" y="2974340"/>
                    <a:pt x="2221498" y="2975610"/>
                    <a:pt x="2230818" y="2981960"/>
                  </a:cubicBezTo>
                  <a:cubicBezTo>
                    <a:pt x="2243244" y="2989580"/>
                    <a:pt x="2251011" y="2983230"/>
                    <a:pt x="2261884" y="2981960"/>
                  </a:cubicBezTo>
                  <a:cubicBezTo>
                    <a:pt x="2252564" y="2978150"/>
                    <a:pt x="2244798" y="2974340"/>
                    <a:pt x="2237031" y="2971800"/>
                  </a:cubicBezTo>
                  <a:cubicBezTo>
                    <a:pt x="2238584" y="2970530"/>
                    <a:pt x="2238584" y="2969260"/>
                    <a:pt x="2240138" y="2967990"/>
                  </a:cubicBezTo>
                  <a:cubicBezTo>
                    <a:pt x="2244798" y="2969260"/>
                    <a:pt x="2251011" y="2970530"/>
                    <a:pt x="2255671" y="2973070"/>
                  </a:cubicBezTo>
                  <a:cubicBezTo>
                    <a:pt x="2257224" y="2967990"/>
                    <a:pt x="2260331" y="2964180"/>
                    <a:pt x="2261884" y="2960370"/>
                  </a:cubicBezTo>
                  <a:cubicBezTo>
                    <a:pt x="2277417" y="2966720"/>
                    <a:pt x="2291397" y="2971800"/>
                    <a:pt x="2308483" y="2962910"/>
                  </a:cubicBezTo>
                  <a:cubicBezTo>
                    <a:pt x="2311590" y="2961640"/>
                    <a:pt x="2324016" y="2954020"/>
                    <a:pt x="2320909" y="2966720"/>
                  </a:cubicBezTo>
                  <a:cubicBezTo>
                    <a:pt x="2313143" y="2970530"/>
                    <a:pt x="2305377" y="2974340"/>
                    <a:pt x="2297610" y="2976880"/>
                  </a:cubicBezTo>
                  <a:cubicBezTo>
                    <a:pt x="2297610" y="2978150"/>
                    <a:pt x="2299163" y="2978150"/>
                    <a:pt x="2299163" y="2979420"/>
                  </a:cubicBezTo>
                  <a:cubicBezTo>
                    <a:pt x="2308483" y="2978150"/>
                    <a:pt x="2319356" y="2976880"/>
                    <a:pt x="2330229" y="2975610"/>
                  </a:cubicBezTo>
                  <a:cubicBezTo>
                    <a:pt x="2327123" y="2971800"/>
                    <a:pt x="2325569" y="2969260"/>
                    <a:pt x="2324016" y="2966720"/>
                  </a:cubicBezTo>
                  <a:cubicBezTo>
                    <a:pt x="2334889" y="2967990"/>
                    <a:pt x="2347316" y="2969260"/>
                    <a:pt x="2358189" y="2967990"/>
                  </a:cubicBezTo>
                  <a:cubicBezTo>
                    <a:pt x="2381489" y="2966720"/>
                    <a:pt x="2398575" y="2947670"/>
                    <a:pt x="2426534" y="2955290"/>
                  </a:cubicBezTo>
                  <a:cubicBezTo>
                    <a:pt x="2435854" y="2957830"/>
                    <a:pt x="2457600" y="2955290"/>
                    <a:pt x="2459154" y="2938780"/>
                  </a:cubicBezTo>
                  <a:cubicBezTo>
                    <a:pt x="2459154" y="2942590"/>
                    <a:pt x="2459154" y="2947670"/>
                    <a:pt x="2460707" y="2950210"/>
                  </a:cubicBezTo>
                  <a:cubicBezTo>
                    <a:pt x="2476240" y="2946400"/>
                    <a:pt x="2490220" y="2942590"/>
                    <a:pt x="2505753" y="2938780"/>
                  </a:cubicBezTo>
                  <a:cubicBezTo>
                    <a:pt x="2505753" y="2940050"/>
                    <a:pt x="2502646" y="2943860"/>
                    <a:pt x="2504199" y="2946400"/>
                  </a:cubicBezTo>
                  <a:cubicBezTo>
                    <a:pt x="2504199" y="2950210"/>
                    <a:pt x="2507306" y="2954020"/>
                    <a:pt x="2510412" y="2956560"/>
                  </a:cubicBezTo>
                  <a:cubicBezTo>
                    <a:pt x="2511966" y="2957830"/>
                    <a:pt x="2519732" y="2956560"/>
                    <a:pt x="2519732" y="2955290"/>
                  </a:cubicBezTo>
                  <a:cubicBezTo>
                    <a:pt x="2522839" y="2943860"/>
                    <a:pt x="2533712" y="2945130"/>
                    <a:pt x="2544585" y="2945130"/>
                  </a:cubicBezTo>
                  <a:cubicBezTo>
                    <a:pt x="2553905" y="2945130"/>
                    <a:pt x="2564778" y="2943860"/>
                    <a:pt x="2575652" y="2942590"/>
                  </a:cubicBezTo>
                  <a:cubicBezTo>
                    <a:pt x="2580311" y="2936240"/>
                    <a:pt x="2583418" y="2926080"/>
                    <a:pt x="2598951" y="2938780"/>
                  </a:cubicBezTo>
                  <a:cubicBezTo>
                    <a:pt x="2605164" y="2943860"/>
                    <a:pt x="2620697" y="2942590"/>
                    <a:pt x="2622251" y="2932430"/>
                  </a:cubicBezTo>
                  <a:lnTo>
                    <a:pt x="2687489" y="2932430"/>
                  </a:lnTo>
                  <a:lnTo>
                    <a:pt x="2687489" y="2934970"/>
                  </a:lnTo>
                  <a:cubicBezTo>
                    <a:pt x="2695256" y="2933700"/>
                    <a:pt x="2703022" y="2931160"/>
                    <a:pt x="2709235" y="2929890"/>
                  </a:cubicBezTo>
                  <a:cubicBezTo>
                    <a:pt x="2713895" y="2936240"/>
                    <a:pt x="2718555" y="2942590"/>
                    <a:pt x="2724769" y="2950210"/>
                  </a:cubicBezTo>
                  <a:cubicBezTo>
                    <a:pt x="2735642" y="2926080"/>
                    <a:pt x="2748068" y="2921000"/>
                    <a:pt x="2769814" y="2929890"/>
                  </a:cubicBezTo>
                  <a:cubicBezTo>
                    <a:pt x="2772921" y="2931160"/>
                    <a:pt x="2772921" y="2937510"/>
                    <a:pt x="2774474" y="2942590"/>
                  </a:cubicBezTo>
                  <a:cubicBezTo>
                    <a:pt x="2776028" y="2941320"/>
                    <a:pt x="2785347" y="2938780"/>
                    <a:pt x="2785347" y="2937510"/>
                  </a:cubicBezTo>
                  <a:cubicBezTo>
                    <a:pt x="2783794" y="2927350"/>
                    <a:pt x="2800881" y="2934970"/>
                    <a:pt x="2799327" y="2927350"/>
                  </a:cubicBezTo>
                  <a:cubicBezTo>
                    <a:pt x="2813307" y="2932430"/>
                    <a:pt x="2816414" y="2924810"/>
                    <a:pt x="2819520" y="2919730"/>
                  </a:cubicBezTo>
                  <a:cubicBezTo>
                    <a:pt x="2813307" y="2915920"/>
                    <a:pt x="2810200" y="2913380"/>
                    <a:pt x="2805540" y="2909570"/>
                  </a:cubicBezTo>
                  <a:cubicBezTo>
                    <a:pt x="2807094" y="2908300"/>
                    <a:pt x="2807094" y="2907030"/>
                    <a:pt x="2808647" y="2905760"/>
                  </a:cubicBezTo>
                  <a:cubicBezTo>
                    <a:pt x="2821073" y="2912110"/>
                    <a:pt x="2833500" y="2918460"/>
                    <a:pt x="2841266" y="2922270"/>
                  </a:cubicBezTo>
                  <a:cubicBezTo>
                    <a:pt x="2853693" y="2921000"/>
                    <a:pt x="2864566" y="2921000"/>
                    <a:pt x="2875439" y="2919730"/>
                  </a:cubicBezTo>
                  <a:cubicBezTo>
                    <a:pt x="2886312" y="2918460"/>
                    <a:pt x="2897185" y="2914650"/>
                    <a:pt x="2909612" y="2912110"/>
                  </a:cubicBezTo>
                  <a:cubicBezTo>
                    <a:pt x="2911165" y="2914650"/>
                    <a:pt x="2912718" y="2915920"/>
                    <a:pt x="2914272" y="2918460"/>
                  </a:cubicBezTo>
                  <a:cubicBezTo>
                    <a:pt x="2918932" y="2913380"/>
                    <a:pt x="2922038" y="2908300"/>
                    <a:pt x="2928251" y="2899410"/>
                  </a:cubicBezTo>
                  <a:lnTo>
                    <a:pt x="2928251" y="2919730"/>
                  </a:lnTo>
                  <a:cubicBezTo>
                    <a:pt x="2942231" y="2912110"/>
                    <a:pt x="2953104" y="2905760"/>
                    <a:pt x="2962424" y="2899410"/>
                  </a:cubicBezTo>
                  <a:cubicBezTo>
                    <a:pt x="2968637" y="2908300"/>
                    <a:pt x="2973297" y="2917190"/>
                    <a:pt x="2977957" y="2924810"/>
                  </a:cubicBezTo>
                  <a:cubicBezTo>
                    <a:pt x="2979511" y="2924810"/>
                    <a:pt x="2979511" y="2923540"/>
                    <a:pt x="2981064" y="2923540"/>
                  </a:cubicBezTo>
                  <a:cubicBezTo>
                    <a:pt x="2979511" y="2918460"/>
                    <a:pt x="2977957" y="2913380"/>
                    <a:pt x="2974851" y="2907030"/>
                  </a:cubicBezTo>
                  <a:lnTo>
                    <a:pt x="3054069" y="2907030"/>
                  </a:lnTo>
                  <a:cubicBezTo>
                    <a:pt x="3061835" y="2895600"/>
                    <a:pt x="3078922" y="2894330"/>
                    <a:pt x="3092902" y="2905760"/>
                  </a:cubicBezTo>
                  <a:cubicBezTo>
                    <a:pt x="3113094" y="2922270"/>
                    <a:pt x="3116201" y="2922270"/>
                    <a:pt x="3128627" y="2898140"/>
                  </a:cubicBezTo>
                  <a:cubicBezTo>
                    <a:pt x="3134841" y="2900680"/>
                    <a:pt x="3141054" y="2903220"/>
                    <a:pt x="3148821" y="2907030"/>
                  </a:cubicBezTo>
                  <a:cubicBezTo>
                    <a:pt x="3158140" y="2890520"/>
                    <a:pt x="3173674" y="2890520"/>
                    <a:pt x="3192313" y="2895600"/>
                  </a:cubicBezTo>
                  <a:cubicBezTo>
                    <a:pt x="3201633" y="2898140"/>
                    <a:pt x="3212506" y="2893060"/>
                    <a:pt x="3223379" y="2890520"/>
                  </a:cubicBezTo>
                  <a:lnTo>
                    <a:pt x="3231146" y="2896870"/>
                  </a:lnTo>
                  <a:cubicBezTo>
                    <a:pt x="3240465" y="2894330"/>
                    <a:pt x="3248232" y="2893060"/>
                    <a:pt x="3255998" y="2890520"/>
                  </a:cubicBezTo>
                  <a:cubicBezTo>
                    <a:pt x="3257552" y="2894330"/>
                    <a:pt x="3257552" y="2896870"/>
                    <a:pt x="3259105" y="2903220"/>
                  </a:cubicBezTo>
                  <a:cubicBezTo>
                    <a:pt x="3265318" y="2898140"/>
                    <a:pt x="3269978" y="2893060"/>
                    <a:pt x="3277745" y="2886710"/>
                  </a:cubicBezTo>
                  <a:cubicBezTo>
                    <a:pt x="3283958" y="2893060"/>
                    <a:pt x="3288618" y="2899410"/>
                    <a:pt x="3294831" y="2905760"/>
                  </a:cubicBezTo>
                  <a:cubicBezTo>
                    <a:pt x="3305704" y="2905760"/>
                    <a:pt x="3322791" y="2913380"/>
                    <a:pt x="3325897" y="2893060"/>
                  </a:cubicBezTo>
                  <a:cubicBezTo>
                    <a:pt x="3325897" y="2890520"/>
                    <a:pt x="3335217" y="2886710"/>
                    <a:pt x="3339877" y="2885440"/>
                  </a:cubicBezTo>
                  <a:cubicBezTo>
                    <a:pt x="3349197" y="2884170"/>
                    <a:pt x="3358517" y="2882900"/>
                    <a:pt x="3367836" y="2882900"/>
                  </a:cubicBezTo>
                  <a:cubicBezTo>
                    <a:pt x="3364730" y="2877820"/>
                    <a:pt x="3361623" y="2874010"/>
                    <a:pt x="3356963" y="2867660"/>
                  </a:cubicBezTo>
                  <a:cubicBezTo>
                    <a:pt x="3369390" y="2870200"/>
                    <a:pt x="3378710" y="2870200"/>
                    <a:pt x="3386476" y="2872740"/>
                  </a:cubicBezTo>
                  <a:cubicBezTo>
                    <a:pt x="3403562" y="2879090"/>
                    <a:pt x="3417542" y="2879090"/>
                    <a:pt x="3434628" y="2868930"/>
                  </a:cubicBezTo>
                  <a:cubicBezTo>
                    <a:pt x="3431522" y="2867660"/>
                    <a:pt x="3428415" y="2865120"/>
                    <a:pt x="3425309" y="2863850"/>
                  </a:cubicBezTo>
                  <a:cubicBezTo>
                    <a:pt x="3426862" y="2860040"/>
                    <a:pt x="3429969" y="2856230"/>
                    <a:pt x="3431522" y="2852420"/>
                  </a:cubicBezTo>
                  <a:cubicBezTo>
                    <a:pt x="3437735" y="2837180"/>
                    <a:pt x="3453268" y="2847340"/>
                    <a:pt x="3464141" y="2843530"/>
                  </a:cubicBezTo>
                  <a:cubicBezTo>
                    <a:pt x="3464141" y="2843530"/>
                    <a:pt x="3470354" y="2848610"/>
                    <a:pt x="3471908" y="2852420"/>
                  </a:cubicBezTo>
                  <a:cubicBezTo>
                    <a:pt x="3476568" y="2860040"/>
                    <a:pt x="3479674" y="2868930"/>
                    <a:pt x="3484334" y="2877820"/>
                  </a:cubicBezTo>
                  <a:cubicBezTo>
                    <a:pt x="3512294" y="2863850"/>
                    <a:pt x="3537146" y="2868930"/>
                    <a:pt x="3562000" y="2871470"/>
                  </a:cubicBezTo>
                  <a:cubicBezTo>
                    <a:pt x="3555786" y="2868930"/>
                    <a:pt x="3551126" y="2866390"/>
                    <a:pt x="3546466" y="2863850"/>
                  </a:cubicBezTo>
                  <a:cubicBezTo>
                    <a:pt x="3546466" y="2862580"/>
                    <a:pt x="3548019" y="2861310"/>
                    <a:pt x="3548019" y="2860040"/>
                  </a:cubicBezTo>
                  <a:cubicBezTo>
                    <a:pt x="3554233" y="2861310"/>
                    <a:pt x="3562000" y="2863850"/>
                    <a:pt x="3568212" y="2865120"/>
                  </a:cubicBezTo>
                  <a:cubicBezTo>
                    <a:pt x="3568212" y="2863850"/>
                    <a:pt x="3568212" y="2862580"/>
                    <a:pt x="3566659" y="2861310"/>
                  </a:cubicBezTo>
                  <a:cubicBezTo>
                    <a:pt x="3571319" y="2860040"/>
                    <a:pt x="3579086" y="2857500"/>
                    <a:pt x="3580639" y="2858770"/>
                  </a:cubicBezTo>
                  <a:cubicBezTo>
                    <a:pt x="3589959" y="2874010"/>
                    <a:pt x="3605492" y="2862580"/>
                    <a:pt x="3619472" y="2866390"/>
                  </a:cubicBezTo>
                  <a:cubicBezTo>
                    <a:pt x="3616365" y="2856230"/>
                    <a:pt x="3614812" y="2848610"/>
                    <a:pt x="3613258" y="2843530"/>
                  </a:cubicBezTo>
                  <a:cubicBezTo>
                    <a:pt x="3619472" y="2838450"/>
                    <a:pt x="3625685" y="2834640"/>
                    <a:pt x="3635005" y="2829560"/>
                  </a:cubicBezTo>
                  <a:cubicBezTo>
                    <a:pt x="3635005" y="2835910"/>
                    <a:pt x="3633451" y="2842260"/>
                    <a:pt x="3633451" y="2848610"/>
                  </a:cubicBezTo>
                  <a:cubicBezTo>
                    <a:pt x="3633451" y="2854960"/>
                    <a:pt x="3635005" y="2861310"/>
                    <a:pt x="3638111" y="2865120"/>
                  </a:cubicBezTo>
                  <a:cubicBezTo>
                    <a:pt x="3639665" y="2867660"/>
                    <a:pt x="3648984" y="2865120"/>
                    <a:pt x="3655198" y="2863850"/>
                  </a:cubicBezTo>
                  <a:cubicBezTo>
                    <a:pt x="3666071" y="2860040"/>
                    <a:pt x="3676944" y="2854960"/>
                    <a:pt x="3687817" y="2865120"/>
                  </a:cubicBezTo>
                  <a:cubicBezTo>
                    <a:pt x="3689370" y="2866390"/>
                    <a:pt x="3695583" y="2865120"/>
                    <a:pt x="3698690" y="2862580"/>
                  </a:cubicBezTo>
                  <a:cubicBezTo>
                    <a:pt x="3706457" y="2856230"/>
                    <a:pt x="3712670" y="2847340"/>
                    <a:pt x="3721989" y="2861310"/>
                  </a:cubicBezTo>
                  <a:cubicBezTo>
                    <a:pt x="3723543" y="2862580"/>
                    <a:pt x="3732863" y="2862580"/>
                    <a:pt x="3737523" y="2861310"/>
                  </a:cubicBezTo>
                  <a:cubicBezTo>
                    <a:pt x="3748396" y="2857500"/>
                    <a:pt x="3757716" y="2853690"/>
                    <a:pt x="3768589" y="2848610"/>
                  </a:cubicBezTo>
                  <a:cubicBezTo>
                    <a:pt x="3767036" y="2852420"/>
                    <a:pt x="3765482" y="2854960"/>
                    <a:pt x="3765482" y="2857500"/>
                  </a:cubicBezTo>
                  <a:cubicBezTo>
                    <a:pt x="3777909" y="2862580"/>
                    <a:pt x="3788782" y="2865120"/>
                    <a:pt x="3798102" y="2853690"/>
                  </a:cubicBezTo>
                  <a:cubicBezTo>
                    <a:pt x="3801208" y="2849880"/>
                    <a:pt x="3812081" y="2849880"/>
                    <a:pt x="3819848" y="2848610"/>
                  </a:cubicBezTo>
                  <a:cubicBezTo>
                    <a:pt x="3815188" y="2844800"/>
                    <a:pt x="3808975" y="2842260"/>
                    <a:pt x="3802762" y="2838450"/>
                  </a:cubicBezTo>
                  <a:cubicBezTo>
                    <a:pt x="3829168" y="2825750"/>
                    <a:pt x="3832274" y="2827020"/>
                    <a:pt x="3832274" y="2844800"/>
                  </a:cubicBezTo>
                  <a:cubicBezTo>
                    <a:pt x="3835381" y="2839720"/>
                    <a:pt x="3836934" y="2835910"/>
                    <a:pt x="3841594" y="2828290"/>
                  </a:cubicBezTo>
                  <a:cubicBezTo>
                    <a:pt x="3864894" y="2829560"/>
                    <a:pt x="3888193" y="2832100"/>
                    <a:pt x="3913046" y="2833370"/>
                  </a:cubicBezTo>
                  <a:lnTo>
                    <a:pt x="3913046" y="2839720"/>
                  </a:lnTo>
                  <a:lnTo>
                    <a:pt x="3903726" y="2839720"/>
                  </a:lnTo>
                  <a:cubicBezTo>
                    <a:pt x="3885087" y="2840990"/>
                    <a:pt x="3866447" y="2840990"/>
                    <a:pt x="3847807" y="2842260"/>
                  </a:cubicBezTo>
                  <a:cubicBezTo>
                    <a:pt x="3854021" y="2844800"/>
                    <a:pt x="3861787" y="2848610"/>
                    <a:pt x="3868000" y="2851150"/>
                  </a:cubicBezTo>
                  <a:cubicBezTo>
                    <a:pt x="3871107" y="2844800"/>
                    <a:pt x="3872660" y="2846070"/>
                    <a:pt x="3880427" y="2848610"/>
                  </a:cubicBezTo>
                  <a:cubicBezTo>
                    <a:pt x="3891300" y="2851150"/>
                    <a:pt x="3903726" y="2851150"/>
                    <a:pt x="3916152" y="2852420"/>
                  </a:cubicBezTo>
                  <a:cubicBezTo>
                    <a:pt x="3922366" y="2852420"/>
                    <a:pt x="3928579" y="2853690"/>
                    <a:pt x="3936345" y="2854960"/>
                  </a:cubicBezTo>
                  <a:cubicBezTo>
                    <a:pt x="3937899" y="2851150"/>
                    <a:pt x="3941006" y="2846070"/>
                    <a:pt x="3944112" y="2839720"/>
                  </a:cubicBezTo>
                  <a:cubicBezTo>
                    <a:pt x="3961199" y="2862580"/>
                    <a:pt x="3973625" y="2861310"/>
                    <a:pt x="3993818" y="2838450"/>
                  </a:cubicBezTo>
                  <a:cubicBezTo>
                    <a:pt x="3993818" y="2842260"/>
                    <a:pt x="3995371" y="2844800"/>
                    <a:pt x="3995371" y="2847340"/>
                  </a:cubicBezTo>
                  <a:cubicBezTo>
                    <a:pt x="4001584" y="2847340"/>
                    <a:pt x="4006245" y="2847340"/>
                    <a:pt x="4012458" y="2846070"/>
                  </a:cubicBezTo>
                  <a:cubicBezTo>
                    <a:pt x="4010904" y="2848610"/>
                    <a:pt x="4009351" y="2851150"/>
                    <a:pt x="4007797" y="2852420"/>
                  </a:cubicBezTo>
                  <a:lnTo>
                    <a:pt x="4010904" y="2854960"/>
                  </a:lnTo>
                  <a:cubicBezTo>
                    <a:pt x="4015564" y="2851150"/>
                    <a:pt x="4020224" y="2847340"/>
                    <a:pt x="4027991" y="2842260"/>
                  </a:cubicBezTo>
                  <a:cubicBezTo>
                    <a:pt x="4034204" y="2844800"/>
                    <a:pt x="4041970" y="2847340"/>
                    <a:pt x="4048184" y="2849880"/>
                  </a:cubicBezTo>
                  <a:cubicBezTo>
                    <a:pt x="4054397" y="2846070"/>
                    <a:pt x="4062163" y="2842260"/>
                    <a:pt x="4069929" y="2838450"/>
                  </a:cubicBezTo>
                  <a:cubicBezTo>
                    <a:pt x="4080803" y="2856230"/>
                    <a:pt x="4094783" y="2858770"/>
                    <a:pt x="4107209" y="2846070"/>
                  </a:cubicBezTo>
                  <a:cubicBezTo>
                    <a:pt x="4125849" y="2847340"/>
                    <a:pt x="4141382" y="2848610"/>
                    <a:pt x="4152255" y="2848610"/>
                  </a:cubicBezTo>
                  <a:cubicBezTo>
                    <a:pt x="4153808" y="2839720"/>
                    <a:pt x="4155361" y="2833370"/>
                    <a:pt x="4156915" y="2827020"/>
                  </a:cubicBezTo>
                  <a:cubicBezTo>
                    <a:pt x="4163128" y="2828290"/>
                    <a:pt x="4167788" y="2829560"/>
                    <a:pt x="4174001" y="2830830"/>
                  </a:cubicBezTo>
                  <a:cubicBezTo>
                    <a:pt x="4177108" y="2832100"/>
                    <a:pt x="4180214" y="2834640"/>
                    <a:pt x="4183321" y="2835910"/>
                  </a:cubicBezTo>
                  <a:cubicBezTo>
                    <a:pt x="4178661" y="2837180"/>
                    <a:pt x="4174001" y="2837180"/>
                    <a:pt x="4169341" y="2838450"/>
                  </a:cubicBezTo>
                  <a:cubicBezTo>
                    <a:pt x="4183321" y="2848610"/>
                    <a:pt x="4194194" y="2846070"/>
                    <a:pt x="4205067" y="2838450"/>
                  </a:cubicBezTo>
                  <a:cubicBezTo>
                    <a:pt x="4200408" y="2848610"/>
                    <a:pt x="4214387" y="2847340"/>
                    <a:pt x="4215940" y="2847340"/>
                  </a:cubicBezTo>
                  <a:cubicBezTo>
                    <a:pt x="4236133" y="2840990"/>
                    <a:pt x="4254773" y="2837180"/>
                    <a:pt x="4276519" y="2847340"/>
                  </a:cubicBezTo>
                  <a:cubicBezTo>
                    <a:pt x="4279626" y="2834640"/>
                    <a:pt x="4282732" y="2824480"/>
                    <a:pt x="4284286" y="2814320"/>
                  </a:cubicBezTo>
                  <a:cubicBezTo>
                    <a:pt x="4292052" y="2815590"/>
                    <a:pt x="4298266" y="2815590"/>
                    <a:pt x="4306032" y="2816860"/>
                  </a:cubicBezTo>
                  <a:cubicBezTo>
                    <a:pt x="4312245" y="2816860"/>
                    <a:pt x="4318458" y="2818130"/>
                    <a:pt x="4324672" y="2818130"/>
                  </a:cubicBezTo>
                  <a:lnTo>
                    <a:pt x="4324672" y="2821940"/>
                  </a:lnTo>
                  <a:cubicBezTo>
                    <a:pt x="4318458" y="2823210"/>
                    <a:pt x="4313798" y="2824480"/>
                    <a:pt x="4307586" y="2825750"/>
                  </a:cubicBezTo>
                  <a:lnTo>
                    <a:pt x="4307586" y="2829560"/>
                  </a:lnTo>
                  <a:cubicBezTo>
                    <a:pt x="4329331" y="2833370"/>
                    <a:pt x="4349524" y="2837180"/>
                    <a:pt x="4371271" y="2839720"/>
                  </a:cubicBezTo>
                  <a:cubicBezTo>
                    <a:pt x="4375931" y="2840990"/>
                    <a:pt x="4382144" y="2837180"/>
                    <a:pt x="4389910" y="2833370"/>
                  </a:cubicBezTo>
                  <a:cubicBezTo>
                    <a:pt x="4393017" y="2834640"/>
                    <a:pt x="4400784" y="2837180"/>
                    <a:pt x="4410104" y="2838450"/>
                  </a:cubicBezTo>
                  <a:cubicBezTo>
                    <a:pt x="4433403" y="2840990"/>
                    <a:pt x="4458255" y="2843530"/>
                    <a:pt x="4476895" y="2827020"/>
                  </a:cubicBezTo>
                  <a:cubicBezTo>
                    <a:pt x="4478449" y="2840990"/>
                    <a:pt x="4493982" y="2832100"/>
                    <a:pt x="4501748" y="2837180"/>
                  </a:cubicBezTo>
                  <a:cubicBezTo>
                    <a:pt x="4501748" y="2837180"/>
                    <a:pt x="4509515" y="2832100"/>
                    <a:pt x="4512621" y="2829560"/>
                  </a:cubicBezTo>
                  <a:cubicBezTo>
                    <a:pt x="4512621" y="2829560"/>
                    <a:pt x="4511068" y="2828290"/>
                    <a:pt x="4511068" y="2827020"/>
                  </a:cubicBezTo>
                  <a:cubicBezTo>
                    <a:pt x="4514174" y="2828290"/>
                    <a:pt x="4515728" y="2832100"/>
                    <a:pt x="4518835" y="2830830"/>
                  </a:cubicBezTo>
                  <a:cubicBezTo>
                    <a:pt x="4532814" y="2830830"/>
                    <a:pt x="4545241" y="2829560"/>
                    <a:pt x="4554561" y="2829560"/>
                  </a:cubicBezTo>
                  <a:cubicBezTo>
                    <a:pt x="4562327" y="2833370"/>
                    <a:pt x="4566987" y="2837180"/>
                    <a:pt x="4570094" y="2835910"/>
                  </a:cubicBezTo>
                  <a:cubicBezTo>
                    <a:pt x="4588733" y="2834640"/>
                    <a:pt x="4605819" y="2830830"/>
                    <a:pt x="4622906" y="2830830"/>
                  </a:cubicBezTo>
                  <a:cubicBezTo>
                    <a:pt x="4639992" y="2838450"/>
                    <a:pt x="4636886" y="2824480"/>
                    <a:pt x="4633779" y="2816860"/>
                  </a:cubicBezTo>
                  <a:cubicBezTo>
                    <a:pt x="4639992" y="2811780"/>
                    <a:pt x="4646206" y="2807970"/>
                    <a:pt x="4647759" y="2806700"/>
                  </a:cubicBezTo>
                  <a:cubicBezTo>
                    <a:pt x="4657079" y="2806700"/>
                    <a:pt x="4663292" y="2807970"/>
                    <a:pt x="4667952" y="2806700"/>
                  </a:cubicBezTo>
                  <a:cubicBezTo>
                    <a:pt x="4674165" y="2802890"/>
                    <a:pt x="4678825" y="2796540"/>
                    <a:pt x="4686591" y="2788920"/>
                  </a:cubicBezTo>
                  <a:cubicBezTo>
                    <a:pt x="4695911" y="2787650"/>
                    <a:pt x="4711444" y="2785110"/>
                    <a:pt x="4728531" y="2782570"/>
                  </a:cubicBezTo>
                  <a:cubicBezTo>
                    <a:pt x="4728531" y="2782570"/>
                    <a:pt x="4728531" y="2780030"/>
                    <a:pt x="4730084" y="2777490"/>
                  </a:cubicBezTo>
                  <a:cubicBezTo>
                    <a:pt x="4736297" y="2769870"/>
                    <a:pt x="4751830" y="2767330"/>
                    <a:pt x="4742511" y="2753360"/>
                  </a:cubicBezTo>
                  <a:cubicBezTo>
                    <a:pt x="4740957" y="2750820"/>
                    <a:pt x="4740957" y="2743200"/>
                    <a:pt x="4744064" y="2740660"/>
                  </a:cubicBezTo>
                  <a:cubicBezTo>
                    <a:pt x="4754937" y="2729230"/>
                    <a:pt x="4754937" y="2727960"/>
                    <a:pt x="4736297" y="2722880"/>
                  </a:cubicBezTo>
                  <a:cubicBezTo>
                    <a:pt x="4737850" y="2713990"/>
                    <a:pt x="4726977" y="2702560"/>
                    <a:pt x="4742511" y="2701290"/>
                  </a:cubicBezTo>
                  <a:cubicBezTo>
                    <a:pt x="4747170" y="2693670"/>
                    <a:pt x="4748724" y="2689860"/>
                    <a:pt x="4751830" y="2686050"/>
                  </a:cubicBezTo>
                  <a:cubicBezTo>
                    <a:pt x="4753383" y="2683510"/>
                    <a:pt x="4758044" y="2680970"/>
                    <a:pt x="4758044" y="2678430"/>
                  </a:cubicBezTo>
                  <a:cubicBezTo>
                    <a:pt x="4758044" y="2673350"/>
                    <a:pt x="4754937" y="2667000"/>
                    <a:pt x="4756490" y="2663190"/>
                  </a:cubicBezTo>
                  <a:cubicBezTo>
                    <a:pt x="4761150" y="2649220"/>
                    <a:pt x="4762703" y="2636520"/>
                    <a:pt x="4734744" y="2631440"/>
                  </a:cubicBezTo>
                  <a:cubicBezTo>
                    <a:pt x="4745617" y="2627630"/>
                    <a:pt x="4750277" y="2625090"/>
                    <a:pt x="4758044" y="2622550"/>
                  </a:cubicBezTo>
                  <a:cubicBezTo>
                    <a:pt x="4745617" y="2617470"/>
                    <a:pt x="4734744" y="2613660"/>
                    <a:pt x="4720764" y="2608580"/>
                  </a:cubicBezTo>
                  <a:lnTo>
                    <a:pt x="4734744" y="2608580"/>
                  </a:lnTo>
                  <a:lnTo>
                    <a:pt x="4734744" y="2604770"/>
                  </a:lnTo>
                  <a:cubicBezTo>
                    <a:pt x="4726977" y="2604770"/>
                    <a:pt x="4720764" y="2603500"/>
                    <a:pt x="4712998" y="2603500"/>
                  </a:cubicBezTo>
                  <a:cubicBezTo>
                    <a:pt x="4712998" y="2604770"/>
                    <a:pt x="4712998" y="2606040"/>
                    <a:pt x="4711444" y="2607310"/>
                  </a:cubicBezTo>
                  <a:cubicBezTo>
                    <a:pt x="4709891" y="2604770"/>
                    <a:pt x="4708337" y="2602230"/>
                    <a:pt x="4706784" y="2598420"/>
                  </a:cubicBezTo>
                  <a:cubicBezTo>
                    <a:pt x="4747170" y="2590800"/>
                    <a:pt x="5017445" y="2566670"/>
                    <a:pt x="4992593" y="2562860"/>
                  </a:cubicBezTo>
                  <a:cubicBezTo>
                    <a:pt x="5005019" y="2553970"/>
                    <a:pt x="5000359" y="2538730"/>
                    <a:pt x="5022105" y="2537460"/>
                  </a:cubicBezTo>
                  <a:cubicBezTo>
                    <a:pt x="5028318" y="2537460"/>
                    <a:pt x="5039192" y="2528570"/>
                    <a:pt x="5040745" y="2522220"/>
                  </a:cubicBezTo>
                  <a:cubicBezTo>
                    <a:pt x="5043851" y="2513330"/>
                    <a:pt x="5040745" y="2501900"/>
                    <a:pt x="5043851" y="2493010"/>
                  </a:cubicBezTo>
                  <a:cubicBezTo>
                    <a:pt x="5046958" y="2480310"/>
                    <a:pt x="5053171" y="2467610"/>
                    <a:pt x="5057831" y="2457450"/>
                  </a:cubicBezTo>
                  <a:cubicBezTo>
                    <a:pt x="5053171" y="2451100"/>
                    <a:pt x="5048511" y="2444750"/>
                    <a:pt x="5045405" y="2440940"/>
                  </a:cubicBezTo>
                  <a:cubicBezTo>
                    <a:pt x="5051618" y="2437130"/>
                    <a:pt x="5054725" y="2434590"/>
                    <a:pt x="5059384" y="2433320"/>
                  </a:cubicBezTo>
                  <a:cubicBezTo>
                    <a:pt x="5057831" y="2432050"/>
                    <a:pt x="5057831" y="2430780"/>
                    <a:pt x="5056277" y="2429510"/>
                  </a:cubicBezTo>
                  <a:cubicBezTo>
                    <a:pt x="5051618" y="2430780"/>
                    <a:pt x="5046958" y="2432050"/>
                    <a:pt x="5042298" y="2433320"/>
                  </a:cubicBezTo>
                  <a:cubicBezTo>
                    <a:pt x="5068704" y="2415540"/>
                    <a:pt x="5074917" y="2382520"/>
                    <a:pt x="5053171" y="2367280"/>
                  </a:cubicBezTo>
                  <a:cubicBezTo>
                    <a:pt x="5051618" y="2369820"/>
                    <a:pt x="5048511" y="2372360"/>
                    <a:pt x="5046958" y="2374900"/>
                  </a:cubicBezTo>
                  <a:cubicBezTo>
                    <a:pt x="5040745" y="2366010"/>
                    <a:pt x="5023658" y="2363470"/>
                    <a:pt x="5031425" y="2349500"/>
                  </a:cubicBezTo>
                  <a:cubicBezTo>
                    <a:pt x="5031425" y="2349500"/>
                    <a:pt x="5029872" y="2346960"/>
                    <a:pt x="5028318" y="2346960"/>
                  </a:cubicBezTo>
                  <a:cubicBezTo>
                    <a:pt x="5020552" y="2344420"/>
                    <a:pt x="5022105" y="2340610"/>
                    <a:pt x="5018998" y="2335530"/>
                  </a:cubicBezTo>
                  <a:cubicBezTo>
                    <a:pt x="5014339" y="2324100"/>
                    <a:pt x="5015892" y="2312670"/>
                    <a:pt x="5015892" y="2302510"/>
                  </a:cubicBezTo>
                  <a:lnTo>
                    <a:pt x="5015892" y="2256790"/>
                  </a:lnTo>
                  <a:cubicBezTo>
                    <a:pt x="5015892" y="2246630"/>
                    <a:pt x="5022105" y="2241550"/>
                    <a:pt x="5034531" y="2244090"/>
                  </a:cubicBezTo>
                  <a:cubicBezTo>
                    <a:pt x="5034531" y="2244090"/>
                    <a:pt x="5036085" y="2242820"/>
                    <a:pt x="5037638" y="2242820"/>
                  </a:cubicBezTo>
                  <a:cubicBezTo>
                    <a:pt x="5032978" y="2240280"/>
                    <a:pt x="5029872" y="2239010"/>
                    <a:pt x="5026765" y="2236470"/>
                  </a:cubicBezTo>
                  <a:cubicBezTo>
                    <a:pt x="5026765" y="2235200"/>
                    <a:pt x="5028318" y="2233930"/>
                    <a:pt x="5028318" y="2232660"/>
                  </a:cubicBezTo>
                  <a:cubicBezTo>
                    <a:pt x="5039192" y="2235200"/>
                    <a:pt x="5050065" y="2239010"/>
                    <a:pt x="5057831" y="2241550"/>
                  </a:cubicBezTo>
                  <a:cubicBezTo>
                    <a:pt x="5067151" y="2231390"/>
                    <a:pt x="5074917" y="2223770"/>
                    <a:pt x="5081131" y="2218690"/>
                  </a:cubicBezTo>
                  <a:lnTo>
                    <a:pt x="5081131" y="2195830"/>
                  </a:lnTo>
                  <a:cubicBezTo>
                    <a:pt x="5078024" y="2195830"/>
                    <a:pt x="5073364" y="2197100"/>
                    <a:pt x="5068704" y="2197100"/>
                  </a:cubicBezTo>
                  <a:cubicBezTo>
                    <a:pt x="5065597" y="2190750"/>
                    <a:pt x="5064044" y="2184400"/>
                    <a:pt x="5060938" y="2175510"/>
                  </a:cubicBezTo>
                  <a:cubicBezTo>
                    <a:pt x="5068704" y="2179320"/>
                    <a:pt x="5071811" y="2181860"/>
                    <a:pt x="5074917" y="2183130"/>
                  </a:cubicBezTo>
                  <a:cubicBezTo>
                    <a:pt x="5078024" y="2181860"/>
                    <a:pt x="5082684" y="2180590"/>
                    <a:pt x="5087344" y="2178050"/>
                  </a:cubicBezTo>
                  <a:cubicBezTo>
                    <a:pt x="5085791" y="2176780"/>
                    <a:pt x="5084237" y="2175510"/>
                    <a:pt x="5084237" y="2174240"/>
                  </a:cubicBezTo>
                  <a:cubicBezTo>
                    <a:pt x="5079577" y="2174240"/>
                    <a:pt x="5074917" y="2172970"/>
                    <a:pt x="5073364" y="2172970"/>
                  </a:cubicBezTo>
                  <a:cubicBezTo>
                    <a:pt x="5076471" y="2165350"/>
                    <a:pt x="5082684" y="2157730"/>
                    <a:pt x="5079577" y="2153920"/>
                  </a:cubicBezTo>
                  <a:cubicBezTo>
                    <a:pt x="5071811" y="2137410"/>
                    <a:pt x="5079577" y="2124710"/>
                    <a:pt x="5087344" y="2110740"/>
                  </a:cubicBezTo>
                  <a:cubicBezTo>
                    <a:pt x="5088897" y="2106930"/>
                    <a:pt x="5087344" y="2103120"/>
                    <a:pt x="5087344" y="2099310"/>
                  </a:cubicBezTo>
                  <a:cubicBezTo>
                    <a:pt x="5088897" y="2082800"/>
                    <a:pt x="5090451" y="2067560"/>
                    <a:pt x="5092004" y="2044700"/>
                  </a:cubicBezTo>
                  <a:cubicBezTo>
                    <a:pt x="5085791" y="2042160"/>
                    <a:pt x="5076471" y="2035810"/>
                    <a:pt x="5065597" y="2030730"/>
                  </a:cubicBezTo>
                  <a:cubicBezTo>
                    <a:pt x="5056277" y="2026920"/>
                    <a:pt x="5046958" y="2025650"/>
                    <a:pt x="5037638" y="2023110"/>
                  </a:cubicBezTo>
                  <a:cubicBezTo>
                    <a:pt x="5032978" y="2021840"/>
                    <a:pt x="5026765" y="2023110"/>
                    <a:pt x="5022105" y="2021840"/>
                  </a:cubicBezTo>
                  <a:cubicBezTo>
                    <a:pt x="4983273" y="2018030"/>
                    <a:pt x="4942887" y="2012950"/>
                    <a:pt x="4904054" y="2009140"/>
                  </a:cubicBezTo>
                  <a:cubicBezTo>
                    <a:pt x="4871434" y="2005330"/>
                    <a:pt x="4838815" y="2001520"/>
                    <a:pt x="4807749" y="1997710"/>
                  </a:cubicBezTo>
                  <a:cubicBezTo>
                    <a:pt x="4799983" y="1996440"/>
                    <a:pt x="4792216" y="1993900"/>
                    <a:pt x="4782896" y="1993900"/>
                  </a:cubicBezTo>
                  <a:cubicBezTo>
                    <a:pt x="4762703" y="1992630"/>
                    <a:pt x="4740957" y="1992630"/>
                    <a:pt x="4720764" y="1992630"/>
                  </a:cubicBezTo>
                  <a:cubicBezTo>
                    <a:pt x="4709891" y="1992630"/>
                    <a:pt x="4700571" y="1992630"/>
                    <a:pt x="4689698" y="1991360"/>
                  </a:cubicBezTo>
                  <a:cubicBezTo>
                    <a:pt x="4671058" y="1990090"/>
                    <a:pt x="4652419" y="1987550"/>
                    <a:pt x="4633779" y="1986280"/>
                  </a:cubicBezTo>
                  <a:lnTo>
                    <a:pt x="4633779" y="1982470"/>
                  </a:lnTo>
                  <a:cubicBezTo>
                    <a:pt x="4680378" y="1979930"/>
                    <a:pt x="4728531" y="1976120"/>
                    <a:pt x="4776683" y="1983740"/>
                  </a:cubicBezTo>
                  <a:cubicBezTo>
                    <a:pt x="4775130" y="1979930"/>
                    <a:pt x="4773576" y="1976120"/>
                    <a:pt x="4772023" y="1973580"/>
                  </a:cubicBezTo>
                  <a:cubicBezTo>
                    <a:pt x="4782896" y="1972310"/>
                    <a:pt x="4790663" y="1964690"/>
                    <a:pt x="4801536" y="1973580"/>
                  </a:cubicBezTo>
                  <a:cubicBezTo>
                    <a:pt x="4803089" y="1974850"/>
                    <a:pt x="4812409" y="1971040"/>
                    <a:pt x="4818622" y="1969770"/>
                  </a:cubicBezTo>
                  <a:lnTo>
                    <a:pt x="4818622" y="1967230"/>
                  </a:lnTo>
                  <a:lnTo>
                    <a:pt x="4804643" y="1967230"/>
                  </a:lnTo>
                  <a:cubicBezTo>
                    <a:pt x="4820176" y="1957070"/>
                    <a:pt x="4831049" y="1948180"/>
                    <a:pt x="4841922" y="1941830"/>
                  </a:cubicBezTo>
                  <a:cubicBezTo>
                    <a:pt x="4851242" y="1943100"/>
                    <a:pt x="4860561" y="1944370"/>
                    <a:pt x="4866775" y="1945640"/>
                  </a:cubicBezTo>
                  <a:cubicBezTo>
                    <a:pt x="4868328" y="1921510"/>
                    <a:pt x="4843475" y="1920240"/>
                    <a:pt x="4824835" y="1910080"/>
                  </a:cubicBezTo>
                  <a:cubicBezTo>
                    <a:pt x="4832602" y="1906270"/>
                    <a:pt x="4837262" y="1902460"/>
                    <a:pt x="4843475" y="1901190"/>
                  </a:cubicBezTo>
                  <a:cubicBezTo>
                    <a:pt x="4860561" y="1897380"/>
                    <a:pt x="4882308" y="1907540"/>
                    <a:pt x="4893181" y="1885950"/>
                  </a:cubicBezTo>
                  <a:cubicBezTo>
                    <a:pt x="4894734" y="1884680"/>
                    <a:pt x="4899394" y="1884680"/>
                    <a:pt x="4907161" y="1882140"/>
                  </a:cubicBezTo>
                  <a:cubicBezTo>
                    <a:pt x="4902501" y="1878330"/>
                    <a:pt x="4897841" y="1875790"/>
                    <a:pt x="4894734" y="1873250"/>
                  </a:cubicBezTo>
                  <a:cubicBezTo>
                    <a:pt x="4897841" y="1871980"/>
                    <a:pt x="4902501" y="1870710"/>
                    <a:pt x="4902501" y="1870710"/>
                  </a:cubicBezTo>
                  <a:cubicBezTo>
                    <a:pt x="4913374" y="1877060"/>
                    <a:pt x="4921140" y="1882140"/>
                    <a:pt x="4930460" y="1887220"/>
                  </a:cubicBezTo>
                  <a:cubicBezTo>
                    <a:pt x="4932013" y="1885950"/>
                    <a:pt x="4933567" y="1884680"/>
                    <a:pt x="4935120" y="1882140"/>
                  </a:cubicBezTo>
                  <a:cubicBezTo>
                    <a:pt x="4930460" y="1877060"/>
                    <a:pt x="4927354" y="1871980"/>
                    <a:pt x="4922694" y="1866900"/>
                  </a:cubicBezTo>
                  <a:cubicBezTo>
                    <a:pt x="4942887" y="1855470"/>
                    <a:pt x="4944440" y="1849120"/>
                    <a:pt x="4928907" y="1817370"/>
                  </a:cubicBezTo>
                  <a:cubicBezTo>
                    <a:pt x="4939780" y="1816100"/>
                    <a:pt x="4950653" y="1813560"/>
                    <a:pt x="4959973" y="1812290"/>
                  </a:cubicBezTo>
                  <a:cubicBezTo>
                    <a:pt x="4961526" y="1803400"/>
                    <a:pt x="4967739" y="1794510"/>
                    <a:pt x="4966186" y="1786890"/>
                  </a:cubicBezTo>
                  <a:cubicBezTo>
                    <a:pt x="4961526" y="1764030"/>
                    <a:pt x="4989486" y="1753870"/>
                    <a:pt x="4995699" y="1734820"/>
                  </a:cubicBezTo>
                  <a:cubicBezTo>
                    <a:pt x="4995699" y="1733550"/>
                    <a:pt x="5001912" y="1732280"/>
                    <a:pt x="5003465" y="1733550"/>
                  </a:cubicBezTo>
                  <a:cubicBezTo>
                    <a:pt x="5017445" y="1737360"/>
                    <a:pt x="5022105" y="1728470"/>
                    <a:pt x="5026765" y="1722120"/>
                  </a:cubicBezTo>
                  <a:cubicBezTo>
                    <a:pt x="5028318" y="1719580"/>
                    <a:pt x="5029872" y="1717040"/>
                    <a:pt x="5031425" y="1715770"/>
                  </a:cubicBezTo>
                  <a:cubicBezTo>
                    <a:pt x="5045405" y="1709420"/>
                    <a:pt x="5059384" y="1704340"/>
                    <a:pt x="5074917" y="1697990"/>
                  </a:cubicBezTo>
                  <a:cubicBezTo>
                    <a:pt x="5059384" y="1678940"/>
                    <a:pt x="5039192" y="1687830"/>
                    <a:pt x="5022105" y="1685290"/>
                  </a:cubicBezTo>
                  <a:lnTo>
                    <a:pt x="5022105" y="1680210"/>
                  </a:lnTo>
                  <a:cubicBezTo>
                    <a:pt x="5032978" y="1678940"/>
                    <a:pt x="5043851" y="1677670"/>
                    <a:pt x="5056277" y="1676400"/>
                  </a:cubicBezTo>
                  <a:cubicBezTo>
                    <a:pt x="5048511" y="1675130"/>
                    <a:pt x="5042298" y="1673860"/>
                    <a:pt x="5036085" y="1672590"/>
                  </a:cubicBezTo>
                  <a:cubicBezTo>
                    <a:pt x="5043851" y="1666240"/>
                    <a:pt x="5050065" y="1659890"/>
                    <a:pt x="5057831" y="1654810"/>
                  </a:cubicBezTo>
                  <a:cubicBezTo>
                    <a:pt x="5059384" y="1653540"/>
                    <a:pt x="5064044" y="1652270"/>
                    <a:pt x="5065597" y="1652270"/>
                  </a:cubicBezTo>
                  <a:cubicBezTo>
                    <a:pt x="5070258" y="1653540"/>
                    <a:pt x="5074917" y="1657350"/>
                    <a:pt x="5078024" y="1659890"/>
                  </a:cubicBezTo>
                  <a:cubicBezTo>
                    <a:pt x="5079577" y="1656080"/>
                    <a:pt x="5081131" y="1651000"/>
                    <a:pt x="5084237" y="1647190"/>
                  </a:cubicBezTo>
                  <a:cubicBezTo>
                    <a:pt x="5090451" y="1640840"/>
                    <a:pt x="5098217" y="1635760"/>
                    <a:pt x="5104430" y="1630680"/>
                  </a:cubicBezTo>
                  <a:cubicBezTo>
                    <a:pt x="5112196" y="1638300"/>
                    <a:pt x="5119963" y="1645920"/>
                    <a:pt x="5127730" y="1654810"/>
                  </a:cubicBezTo>
                  <a:cubicBezTo>
                    <a:pt x="5129283" y="1654810"/>
                    <a:pt x="5130836" y="1653540"/>
                    <a:pt x="5130836" y="1653540"/>
                  </a:cubicBezTo>
                  <a:cubicBezTo>
                    <a:pt x="5129283" y="1640840"/>
                    <a:pt x="5129283" y="1628140"/>
                    <a:pt x="5127730" y="1615440"/>
                  </a:cubicBezTo>
                  <a:cubicBezTo>
                    <a:pt x="5133943" y="1616710"/>
                    <a:pt x="5138603" y="1616710"/>
                    <a:pt x="5143263" y="1617980"/>
                  </a:cubicBezTo>
                  <a:cubicBezTo>
                    <a:pt x="5144816" y="1616710"/>
                    <a:pt x="5144816" y="1615440"/>
                    <a:pt x="5146370" y="1615440"/>
                  </a:cubicBezTo>
                  <a:cubicBezTo>
                    <a:pt x="5141709" y="1614170"/>
                    <a:pt x="5138603" y="1612900"/>
                    <a:pt x="5133943" y="1611630"/>
                  </a:cubicBezTo>
                  <a:cubicBezTo>
                    <a:pt x="5141709" y="1604010"/>
                    <a:pt x="5146370" y="1598930"/>
                    <a:pt x="5147923" y="1597660"/>
                  </a:cubicBezTo>
                  <a:lnTo>
                    <a:pt x="5147923" y="1573530"/>
                  </a:lnTo>
                  <a:cubicBezTo>
                    <a:pt x="5144816" y="1572260"/>
                    <a:pt x="5141709" y="1569720"/>
                    <a:pt x="5137050" y="1568450"/>
                  </a:cubicBezTo>
                  <a:cubicBezTo>
                    <a:pt x="5133943" y="1567180"/>
                    <a:pt x="5130836" y="1565910"/>
                    <a:pt x="5127730" y="1565910"/>
                  </a:cubicBezTo>
                  <a:cubicBezTo>
                    <a:pt x="5130836" y="1563370"/>
                    <a:pt x="5137050" y="1559560"/>
                    <a:pt x="5138603" y="1559560"/>
                  </a:cubicBezTo>
                  <a:cubicBezTo>
                    <a:pt x="5149193" y="1564640"/>
                    <a:pt x="5146370" y="1550670"/>
                    <a:pt x="5151733" y="1551940"/>
                  </a:cubicBezTo>
                  <a:cubicBezTo>
                    <a:pt x="5151733" y="1548130"/>
                    <a:pt x="5151733" y="1540510"/>
                    <a:pt x="5150463" y="1540510"/>
                  </a:cubicBezTo>
                  <a:cubicBezTo>
                    <a:pt x="5130836" y="1534160"/>
                    <a:pt x="5133943" y="1520190"/>
                    <a:pt x="5129283" y="1511300"/>
                  </a:cubicBezTo>
                  <a:close/>
                  <a:moveTo>
                    <a:pt x="284528" y="990600"/>
                  </a:moveTo>
                  <a:lnTo>
                    <a:pt x="329574" y="990600"/>
                  </a:lnTo>
                  <a:cubicBezTo>
                    <a:pt x="318701" y="1002030"/>
                    <a:pt x="292295" y="1002030"/>
                    <a:pt x="284528" y="990600"/>
                  </a:cubicBezTo>
                  <a:close/>
                  <a:moveTo>
                    <a:pt x="595189" y="1507490"/>
                  </a:moveTo>
                  <a:lnTo>
                    <a:pt x="595189" y="1502410"/>
                  </a:lnTo>
                  <a:cubicBezTo>
                    <a:pt x="615382" y="1501140"/>
                    <a:pt x="637128" y="1499870"/>
                    <a:pt x="657321" y="1499870"/>
                  </a:cubicBezTo>
                  <a:cubicBezTo>
                    <a:pt x="635575" y="1499870"/>
                    <a:pt x="616935" y="1515110"/>
                    <a:pt x="595189" y="1507490"/>
                  </a:cubicBezTo>
                  <a:close/>
                  <a:moveTo>
                    <a:pt x="220843" y="2123440"/>
                  </a:moveTo>
                  <a:cubicBezTo>
                    <a:pt x="230163" y="2115820"/>
                    <a:pt x="237929" y="2110740"/>
                    <a:pt x="241036" y="2106930"/>
                  </a:cubicBezTo>
                  <a:cubicBezTo>
                    <a:pt x="248802" y="2112010"/>
                    <a:pt x="253462" y="2115820"/>
                    <a:pt x="258122" y="2119630"/>
                  </a:cubicBezTo>
                  <a:cubicBezTo>
                    <a:pt x="247249" y="2119630"/>
                    <a:pt x="236376" y="2120900"/>
                    <a:pt x="220843" y="2123440"/>
                  </a:cubicBezTo>
                  <a:close/>
                  <a:moveTo>
                    <a:pt x="329574" y="2117090"/>
                  </a:moveTo>
                  <a:lnTo>
                    <a:pt x="289188" y="2117090"/>
                  </a:lnTo>
                  <a:cubicBezTo>
                    <a:pt x="287635" y="2117090"/>
                    <a:pt x="286081" y="2112010"/>
                    <a:pt x="282975" y="2108200"/>
                  </a:cubicBezTo>
                  <a:cubicBezTo>
                    <a:pt x="301615" y="2109470"/>
                    <a:pt x="315594" y="2110740"/>
                    <a:pt x="329574" y="2112010"/>
                  </a:cubicBezTo>
                  <a:lnTo>
                    <a:pt x="329574" y="2117090"/>
                  </a:lnTo>
                  <a:close/>
                  <a:moveTo>
                    <a:pt x="340447" y="2115820"/>
                  </a:moveTo>
                  <a:cubicBezTo>
                    <a:pt x="338894" y="2114550"/>
                    <a:pt x="338894" y="2113280"/>
                    <a:pt x="337341" y="2113280"/>
                  </a:cubicBezTo>
                  <a:cubicBezTo>
                    <a:pt x="343554" y="2109470"/>
                    <a:pt x="351320" y="2106930"/>
                    <a:pt x="357533" y="2103120"/>
                  </a:cubicBezTo>
                  <a:cubicBezTo>
                    <a:pt x="362193" y="2099310"/>
                    <a:pt x="363747" y="2092960"/>
                    <a:pt x="368407" y="2086610"/>
                  </a:cubicBezTo>
                  <a:cubicBezTo>
                    <a:pt x="380833" y="2106930"/>
                    <a:pt x="407239" y="2100580"/>
                    <a:pt x="430539" y="2105660"/>
                  </a:cubicBezTo>
                  <a:cubicBezTo>
                    <a:pt x="399473" y="2108200"/>
                    <a:pt x="369960" y="2112010"/>
                    <a:pt x="340447" y="2115820"/>
                  </a:cubicBezTo>
                  <a:close/>
                  <a:moveTo>
                    <a:pt x="136964" y="2428240"/>
                  </a:moveTo>
                  <a:cubicBezTo>
                    <a:pt x="138518" y="2428240"/>
                    <a:pt x="138518" y="2428240"/>
                    <a:pt x="136964" y="2428240"/>
                  </a:cubicBezTo>
                  <a:close/>
                  <a:moveTo>
                    <a:pt x="419666" y="2609850"/>
                  </a:moveTo>
                  <a:cubicBezTo>
                    <a:pt x="418112" y="2600960"/>
                    <a:pt x="416559" y="2594610"/>
                    <a:pt x="415006" y="2585720"/>
                  </a:cubicBezTo>
                  <a:cubicBezTo>
                    <a:pt x="425879" y="2588260"/>
                    <a:pt x="432092" y="2589530"/>
                    <a:pt x="438305" y="2592070"/>
                  </a:cubicBezTo>
                  <a:cubicBezTo>
                    <a:pt x="432092" y="2597150"/>
                    <a:pt x="427432" y="2602230"/>
                    <a:pt x="419666" y="2609850"/>
                  </a:cubicBezTo>
                  <a:close/>
                  <a:moveTo>
                    <a:pt x="775372" y="1050290"/>
                  </a:moveTo>
                  <a:cubicBezTo>
                    <a:pt x="764499" y="1051560"/>
                    <a:pt x="753626" y="1055370"/>
                    <a:pt x="744306" y="1055370"/>
                  </a:cubicBezTo>
                  <a:cubicBezTo>
                    <a:pt x="733433" y="1056640"/>
                    <a:pt x="722560" y="1055370"/>
                    <a:pt x="710133" y="1055370"/>
                  </a:cubicBezTo>
                  <a:cubicBezTo>
                    <a:pt x="708580" y="1054100"/>
                    <a:pt x="707027" y="1050290"/>
                    <a:pt x="705474" y="1046480"/>
                  </a:cubicBezTo>
                  <a:cubicBezTo>
                    <a:pt x="716347" y="1043940"/>
                    <a:pt x="727220" y="1040130"/>
                    <a:pt x="739646" y="1037590"/>
                  </a:cubicBezTo>
                  <a:cubicBezTo>
                    <a:pt x="739646" y="1041400"/>
                    <a:pt x="738093" y="1043940"/>
                    <a:pt x="738093" y="1047750"/>
                  </a:cubicBezTo>
                  <a:cubicBezTo>
                    <a:pt x="752073" y="1040130"/>
                    <a:pt x="764499" y="1041400"/>
                    <a:pt x="775372" y="1050290"/>
                  </a:cubicBezTo>
                  <a:cubicBezTo>
                    <a:pt x="792459" y="1040130"/>
                    <a:pt x="795565" y="1041400"/>
                    <a:pt x="800225" y="1062990"/>
                  </a:cubicBezTo>
                  <a:cubicBezTo>
                    <a:pt x="790905" y="1057910"/>
                    <a:pt x="783139" y="1054100"/>
                    <a:pt x="775372" y="1050290"/>
                  </a:cubicBezTo>
                  <a:close/>
                  <a:moveTo>
                    <a:pt x="834398" y="1047750"/>
                  </a:moveTo>
                  <a:cubicBezTo>
                    <a:pt x="837504" y="1045210"/>
                    <a:pt x="840611" y="1042670"/>
                    <a:pt x="842164" y="1040130"/>
                  </a:cubicBezTo>
                  <a:cubicBezTo>
                    <a:pt x="853037" y="1051560"/>
                    <a:pt x="853037" y="1051560"/>
                    <a:pt x="829738" y="1060450"/>
                  </a:cubicBezTo>
                  <a:lnTo>
                    <a:pt x="806438" y="1045210"/>
                  </a:lnTo>
                  <a:cubicBezTo>
                    <a:pt x="821971" y="1035050"/>
                    <a:pt x="831291" y="1035050"/>
                    <a:pt x="834398" y="1047750"/>
                  </a:cubicBezTo>
                  <a:close/>
                  <a:moveTo>
                    <a:pt x="846824" y="2744470"/>
                  </a:moveTo>
                  <a:cubicBezTo>
                    <a:pt x="848377" y="2743200"/>
                    <a:pt x="849931" y="2743200"/>
                    <a:pt x="851484" y="2741930"/>
                  </a:cubicBezTo>
                  <a:cubicBezTo>
                    <a:pt x="853037" y="2744470"/>
                    <a:pt x="856144" y="2747010"/>
                    <a:pt x="859251" y="2750820"/>
                  </a:cubicBezTo>
                  <a:cubicBezTo>
                    <a:pt x="856144" y="2750820"/>
                    <a:pt x="853037" y="2750820"/>
                    <a:pt x="849931" y="2752090"/>
                  </a:cubicBezTo>
                  <a:cubicBezTo>
                    <a:pt x="848377" y="2748280"/>
                    <a:pt x="848377" y="2745740"/>
                    <a:pt x="846824" y="2744470"/>
                  </a:cubicBezTo>
                  <a:close/>
                  <a:moveTo>
                    <a:pt x="941576" y="2735580"/>
                  </a:moveTo>
                  <a:cubicBezTo>
                    <a:pt x="943129" y="2739390"/>
                    <a:pt x="944682" y="2741930"/>
                    <a:pt x="947789" y="2744470"/>
                  </a:cubicBezTo>
                  <a:lnTo>
                    <a:pt x="943129" y="2744470"/>
                  </a:lnTo>
                  <a:cubicBezTo>
                    <a:pt x="943129" y="2741930"/>
                    <a:pt x="943129" y="2739390"/>
                    <a:pt x="941576" y="2735580"/>
                  </a:cubicBezTo>
                  <a:close/>
                  <a:moveTo>
                    <a:pt x="1068947" y="3018790"/>
                  </a:moveTo>
                  <a:cubicBezTo>
                    <a:pt x="1064287" y="3012440"/>
                    <a:pt x="1061180" y="3007360"/>
                    <a:pt x="1058073" y="3002280"/>
                  </a:cubicBezTo>
                  <a:lnTo>
                    <a:pt x="1065840" y="2995930"/>
                  </a:lnTo>
                  <a:cubicBezTo>
                    <a:pt x="1076713" y="3002280"/>
                    <a:pt x="1078266" y="3012440"/>
                    <a:pt x="1068947" y="3018790"/>
                  </a:cubicBezTo>
                  <a:close/>
                  <a:moveTo>
                    <a:pt x="1463486" y="3044190"/>
                  </a:moveTo>
                  <a:cubicBezTo>
                    <a:pt x="1457273" y="3041650"/>
                    <a:pt x="1451059" y="3040380"/>
                    <a:pt x="1444846" y="3037840"/>
                  </a:cubicBezTo>
                  <a:cubicBezTo>
                    <a:pt x="1451059" y="3032760"/>
                    <a:pt x="1457273" y="3027680"/>
                    <a:pt x="1461932" y="3025140"/>
                  </a:cubicBezTo>
                  <a:lnTo>
                    <a:pt x="1480572" y="3036570"/>
                  </a:lnTo>
                  <a:cubicBezTo>
                    <a:pt x="1475912" y="3039110"/>
                    <a:pt x="1469699" y="3041650"/>
                    <a:pt x="1463486" y="3044190"/>
                  </a:cubicBezTo>
                  <a:close/>
                  <a:moveTo>
                    <a:pt x="4211280" y="2828290"/>
                  </a:moveTo>
                  <a:cubicBezTo>
                    <a:pt x="4209727" y="2829560"/>
                    <a:pt x="4211280" y="2832100"/>
                    <a:pt x="4211280" y="2834640"/>
                  </a:cubicBezTo>
                  <a:lnTo>
                    <a:pt x="4187981" y="2838450"/>
                  </a:lnTo>
                  <a:cubicBezTo>
                    <a:pt x="4184874" y="2827020"/>
                    <a:pt x="4191088" y="2820670"/>
                    <a:pt x="4205067" y="2819400"/>
                  </a:cubicBezTo>
                  <a:cubicBezTo>
                    <a:pt x="4209727" y="2819400"/>
                    <a:pt x="4215940" y="2816860"/>
                    <a:pt x="4223707" y="2816860"/>
                  </a:cubicBezTo>
                  <a:cubicBezTo>
                    <a:pt x="4219047" y="2820670"/>
                    <a:pt x="4214387" y="2823210"/>
                    <a:pt x="4211280" y="2828290"/>
                  </a:cubicBezTo>
                  <a:close/>
                  <a:moveTo>
                    <a:pt x="4242346" y="2825750"/>
                  </a:moveTo>
                  <a:cubicBezTo>
                    <a:pt x="4236133" y="2824480"/>
                    <a:pt x="4231473" y="2820670"/>
                    <a:pt x="4226813" y="2818130"/>
                  </a:cubicBezTo>
                  <a:cubicBezTo>
                    <a:pt x="4233027" y="2811780"/>
                    <a:pt x="4237687" y="2807970"/>
                    <a:pt x="4240793" y="2804160"/>
                  </a:cubicBezTo>
                  <a:cubicBezTo>
                    <a:pt x="4247007" y="2810510"/>
                    <a:pt x="4253220" y="2815590"/>
                    <a:pt x="4259433" y="2823210"/>
                  </a:cubicBezTo>
                  <a:cubicBezTo>
                    <a:pt x="4254773" y="2824480"/>
                    <a:pt x="4248560" y="2825750"/>
                    <a:pt x="4242346" y="2825750"/>
                  </a:cubicBezTo>
                  <a:close/>
                  <a:moveTo>
                    <a:pt x="4405443" y="1967230"/>
                  </a:moveTo>
                  <a:cubicBezTo>
                    <a:pt x="4405443" y="1964690"/>
                    <a:pt x="4405443" y="1963420"/>
                    <a:pt x="4403890" y="1960880"/>
                  </a:cubicBezTo>
                  <a:lnTo>
                    <a:pt x="4436509" y="1957070"/>
                  </a:lnTo>
                  <a:cubicBezTo>
                    <a:pt x="4436509" y="1959610"/>
                    <a:pt x="4438063" y="1962150"/>
                    <a:pt x="4438063" y="1964690"/>
                  </a:cubicBezTo>
                  <a:cubicBezTo>
                    <a:pt x="4425636" y="1964690"/>
                    <a:pt x="4414763" y="1965960"/>
                    <a:pt x="4405443" y="1967230"/>
                  </a:cubicBezTo>
                  <a:close/>
                  <a:moveTo>
                    <a:pt x="4486215" y="1969770"/>
                  </a:moveTo>
                  <a:cubicBezTo>
                    <a:pt x="4476895" y="1969770"/>
                    <a:pt x="4466022" y="1969770"/>
                    <a:pt x="4456703" y="1967230"/>
                  </a:cubicBezTo>
                  <a:cubicBezTo>
                    <a:pt x="4452043" y="1965960"/>
                    <a:pt x="4450489" y="1960880"/>
                    <a:pt x="4445829" y="1958340"/>
                  </a:cubicBezTo>
                  <a:cubicBezTo>
                    <a:pt x="4447383" y="1957070"/>
                    <a:pt x="4447383" y="1955800"/>
                    <a:pt x="4448936" y="1954530"/>
                  </a:cubicBezTo>
                  <a:cubicBezTo>
                    <a:pt x="4462916" y="1957070"/>
                    <a:pt x="4475342" y="1958340"/>
                    <a:pt x="4487769" y="1960880"/>
                  </a:cubicBezTo>
                  <a:cubicBezTo>
                    <a:pt x="4486215" y="1964690"/>
                    <a:pt x="4486215" y="1968500"/>
                    <a:pt x="4486215" y="1969770"/>
                  </a:cubicBezTo>
                  <a:close/>
                  <a:moveTo>
                    <a:pt x="4556114" y="1968500"/>
                  </a:moveTo>
                  <a:cubicBezTo>
                    <a:pt x="4545241" y="1967230"/>
                    <a:pt x="4534368" y="1960880"/>
                    <a:pt x="4523494" y="1969770"/>
                  </a:cubicBezTo>
                  <a:cubicBezTo>
                    <a:pt x="4521941" y="1971040"/>
                    <a:pt x="4512621" y="1967230"/>
                    <a:pt x="4507962" y="1965960"/>
                  </a:cubicBezTo>
                  <a:cubicBezTo>
                    <a:pt x="4507962" y="1964690"/>
                    <a:pt x="4509515" y="1962150"/>
                    <a:pt x="4509515" y="1960880"/>
                  </a:cubicBezTo>
                  <a:lnTo>
                    <a:pt x="4560774" y="1960880"/>
                  </a:lnTo>
                  <a:cubicBezTo>
                    <a:pt x="4562327" y="1960880"/>
                    <a:pt x="4563880" y="1964690"/>
                    <a:pt x="4565434" y="1967230"/>
                  </a:cubicBezTo>
                  <a:cubicBezTo>
                    <a:pt x="4560774" y="1967230"/>
                    <a:pt x="4557668" y="1968500"/>
                    <a:pt x="4556114" y="1968500"/>
                  </a:cubicBezTo>
                  <a:close/>
                  <a:moveTo>
                    <a:pt x="4703678" y="2598420"/>
                  </a:moveTo>
                  <a:cubicBezTo>
                    <a:pt x="4702125" y="2599690"/>
                    <a:pt x="4702125" y="2600960"/>
                    <a:pt x="4702125" y="2599690"/>
                  </a:cubicBezTo>
                  <a:cubicBezTo>
                    <a:pt x="4700571" y="2599690"/>
                    <a:pt x="4700571" y="2598420"/>
                    <a:pt x="4703678" y="2598420"/>
                  </a:cubicBezTo>
                  <a:close/>
                  <a:moveTo>
                    <a:pt x="158710" y="2529840"/>
                  </a:moveTo>
                  <a:cubicBezTo>
                    <a:pt x="157157" y="2529840"/>
                    <a:pt x="157157" y="2531110"/>
                    <a:pt x="155604" y="2531110"/>
                  </a:cubicBezTo>
                  <a:cubicBezTo>
                    <a:pt x="155604" y="2531110"/>
                    <a:pt x="157157" y="2529840"/>
                    <a:pt x="158710" y="2529840"/>
                  </a:cubicBezTo>
                  <a:close/>
                  <a:moveTo>
                    <a:pt x="750519" y="2769870"/>
                  </a:moveTo>
                  <a:cubicBezTo>
                    <a:pt x="756732" y="2772410"/>
                    <a:pt x="762946" y="2774950"/>
                    <a:pt x="767605" y="2776220"/>
                  </a:cubicBezTo>
                  <a:cubicBezTo>
                    <a:pt x="745859" y="2786380"/>
                    <a:pt x="731879" y="2783840"/>
                    <a:pt x="717900" y="2766060"/>
                  </a:cubicBezTo>
                  <a:cubicBezTo>
                    <a:pt x="722560" y="2766060"/>
                    <a:pt x="725666" y="2764790"/>
                    <a:pt x="730326" y="2764790"/>
                  </a:cubicBezTo>
                  <a:cubicBezTo>
                    <a:pt x="736539" y="2766060"/>
                    <a:pt x="744306" y="2767330"/>
                    <a:pt x="750519" y="2769870"/>
                  </a:cubicBezTo>
                  <a:close/>
                  <a:moveTo>
                    <a:pt x="3465694" y="2874010"/>
                  </a:moveTo>
                  <a:cubicBezTo>
                    <a:pt x="3461034" y="2872740"/>
                    <a:pt x="3457928" y="2872740"/>
                    <a:pt x="3451715" y="2871470"/>
                  </a:cubicBezTo>
                  <a:cubicBezTo>
                    <a:pt x="3445501" y="2870200"/>
                    <a:pt x="3437735" y="2866390"/>
                    <a:pt x="3428415" y="2863850"/>
                  </a:cubicBezTo>
                  <a:cubicBezTo>
                    <a:pt x="3434628" y="2862580"/>
                    <a:pt x="3439288" y="2860040"/>
                    <a:pt x="3445501" y="2858770"/>
                  </a:cubicBezTo>
                  <a:cubicBezTo>
                    <a:pt x="3462588" y="2854960"/>
                    <a:pt x="3470354" y="2861310"/>
                    <a:pt x="3465694" y="2874010"/>
                  </a:cubicBezTo>
                  <a:close/>
                  <a:moveTo>
                    <a:pt x="3165907" y="2903220"/>
                  </a:moveTo>
                  <a:cubicBezTo>
                    <a:pt x="3175227" y="2904490"/>
                    <a:pt x="3186100" y="2904490"/>
                    <a:pt x="3196973" y="2905760"/>
                  </a:cubicBezTo>
                  <a:cubicBezTo>
                    <a:pt x="3192313" y="2918460"/>
                    <a:pt x="3179887" y="2914650"/>
                    <a:pt x="3170567" y="2913380"/>
                  </a:cubicBezTo>
                  <a:cubicBezTo>
                    <a:pt x="3167460" y="2913380"/>
                    <a:pt x="3164354" y="2908300"/>
                    <a:pt x="3161247" y="2905760"/>
                  </a:cubicBezTo>
                  <a:cubicBezTo>
                    <a:pt x="3162800" y="2904490"/>
                    <a:pt x="3164354" y="2903220"/>
                    <a:pt x="3165907" y="2903220"/>
                  </a:cubicBezTo>
                  <a:close/>
                  <a:moveTo>
                    <a:pt x="265888" y="2604770"/>
                  </a:moveTo>
                  <a:cubicBezTo>
                    <a:pt x="267442" y="2608580"/>
                    <a:pt x="268995" y="2611120"/>
                    <a:pt x="270548" y="2616200"/>
                  </a:cubicBezTo>
                  <a:cubicBezTo>
                    <a:pt x="261228" y="2616200"/>
                    <a:pt x="253462" y="2616200"/>
                    <a:pt x="245695" y="2614930"/>
                  </a:cubicBezTo>
                  <a:lnTo>
                    <a:pt x="245695" y="2606040"/>
                  </a:lnTo>
                  <a:cubicBezTo>
                    <a:pt x="251909" y="2606040"/>
                    <a:pt x="258122" y="2606040"/>
                    <a:pt x="265888" y="2604770"/>
                  </a:cubicBezTo>
                  <a:close/>
                  <a:moveTo>
                    <a:pt x="871677" y="2762250"/>
                  </a:moveTo>
                  <a:cubicBezTo>
                    <a:pt x="880997" y="2763520"/>
                    <a:pt x="890317" y="2763520"/>
                    <a:pt x="901190" y="2764790"/>
                  </a:cubicBezTo>
                  <a:cubicBezTo>
                    <a:pt x="894976" y="2769870"/>
                    <a:pt x="870124" y="2773680"/>
                    <a:pt x="865464" y="2769870"/>
                  </a:cubicBezTo>
                  <a:cubicBezTo>
                    <a:pt x="865464" y="2768600"/>
                    <a:pt x="863910" y="2766060"/>
                    <a:pt x="865464" y="2764790"/>
                  </a:cubicBezTo>
                  <a:cubicBezTo>
                    <a:pt x="867017" y="2763520"/>
                    <a:pt x="870124" y="2762250"/>
                    <a:pt x="871677" y="2762250"/>
                  </a:cubicBezTo>
                  <a:close/>
                </a:path>
              </a:pathLst>
            </a:custGeom>
            <a:blipFill>
              <a:blip r:embed="rId2"/>
              <a:stretch>
                <a:fillRect l="-3242" r="-3236"/>
              </a:stretch>
            </a:blipFill>
          </p:spPr>
        </p:sp>
      </p:grpSp>
      <p:grpSp>
        <p:nvGrpSpPr>
          <p:cNvPr id="4" name="Group 4"/>
          <p:cNvGrpSpPr/>
          <p:nvPr/>
        </p:nvGrpSpPr>
        <p:grpSpPr>
          <a:xfrm>
            <a:off x="202552" y="6324791"/>
            <a:ext cx="3981189" cy="895574"/>
            <a:chOff x="0" y="0"/>
            <a:chExt cx="1474515" cy="331694"/>
          </a:xfrm>
        </p:grpSpPr>
        <p:sp>
          <p:nvSpPr>
            <p:cNvPr id="5" name="Freeform 5"/>
            <p:cNvSpPr/>
            <p:nvPr/>
          </p:nvSpPr>
          <p:spPr>
            <a:xfrm>
              <a:off x="0" y="0"/>
              <a:ext cx="1474515" cy="331694"/>
            </a:xfrm>
            <a:custGeom>
              <a:avLst/>
              <a:gdLst/>
              <a:ahLst/>
              <a:cxnLst/>
              <a:rect l="l" t="t" r="r" b="b"/>
              <a:pathLst>
                <a:path w="1474515" h="331694">
                  <a:moveTo>
                    <a:pt x="0" y="0"/>
                  </a:moveTo>
                  <a:lnTo>
                    <a:pt x="1474515" y="0"/>
                  </a:lnTo>
                  <a:lnTo>
                    <a:pt x="1474515" y="331694"/>
                  </a:lnTo>
                  <a:lnTo>
                    <a:pt x="0" y="331694"/>
                  </a:lnTo>
                  <a:close/>
                </a:path>
              </a:pathLst>
            </a:custGeom>
            <a:solidFill>
              <a:srgbClr val="FFFFFF"/>
            </a:solidFill>
          </p:spPr>
        </p:sp>
        <p:sp>
          <p:nvSpPr>
            <p:cNvPr id="6" name="TextBox 6"/>
            <p:cNvSpPr txBox="1"/>
            <p:nvPr/>
          </p:nvSpPr>
          <p:spPr>
            <a:xfrm>
              <a:off x="0" y="-38100"/>
              <a:ext cx="1474515" cy="369794"/>
            </a:xfrm>
            <a:prstGeom prst="rect">
              <a:avLst/>
            </a:prstGeom>
          </p:spPr>
          <p:txBody>
            <a:bodyPr lIns="50800" tIns="50800" rIns="50800" bIns="50800" rtlCol="0" anchor="ctr"/>
            <a:lstStyle/>
            <a:p>
              <a:pPr algn="ctr">
                <a:lnSpc>
                  <a:spcPts val="2184"/>
                </a:lnSpc>
              </a:pPr>
              <a:endParaRPr/>
            </a:p>
          </p:txBody>
        </p:sp>
      </p:grpSp>
      <p:sp>
        <p:nvSpPr>
          <p:cNvPr id="7" name="Freeform 7"/>
          <p:cNvSpPr/>
          <p:nvPr/>
        </p:nvSpPr>
        <p:spPr>
          <a:xfrm rot="5400000">
            <a:off x="3592973" y="6500783"/>
            <a:ext cx="377795" cy="543590"/>
          </a:xfrm>
          <a:custGeom>
            <a:avLst/>
            <a:gdLst/>
            <a:ahLst/>
            <a:cxnLst/>
            <a:rect l="l" t="t" r="r" b="b"/>
            <a:pathLst>
              <a:path w="377795" h="543590">
                <a:moveTo>
                  <a:pt x="0" y="0"/>
                </a:moveTo>
                <a:lnTo>
                  <a:pt x="377795" y="0"/>
                </a:lnTo>
                <a:lnTo>
                  <a:pt x="377795" y="543589"/>
                </a:lnTo>
                <a:lnTo>
                  <a:pt x="0" y="54358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sp>
      <p:sp>
        <p:nvSpPr>
          <p:cNvPr id="8" name="TextBox 8"/>
          <p:cNvSpPr txBox="1"/>
          <p:nvPr/>
        </p:nvSpPr>
        <p:spPr>
          <a:xfrm>
            <a:off x="357626" y="12106"/>
            <a:ext cx="9861482" cy="1738616"/>
          </a:xfrm>
          <a:prstGeom prst="rect">
            <a:avLst/>
          </a:prstGeom>
        </p:spPr>
        <p:txBody>
          <a:bodyPr lIns="0" tIns="0" rIns="0" bIns="0" rtlCol="0" anchor="t">
            <a:spAutoFit/>
          </a:bodyPr>
          <a:lstStyle/>
          <a:p>
            <a:pPr algn="l">
              <a:lnSpc>
                <a:spcPts val="6548"/>
              </a:lnSpc>
            </a:pPr>
            <a:r>
              <a:rPr lang="en-US" sz="4677">
                <a:solidFill>
                  <a:srgbClr val="4C1322"/>
                </a:solidFill>
                <a:latin typeface="Tropikal"/>
                <a:ea typeface="Tropikal"/>
                <a:cs typeface="Tropikal"/>
                <a:sym typeface="Tropikal"/>
              </a:rPr>
              <a:t>Echange scolaire avec le  lycée Marie Curie de Ho-Chi-Minh Ville .  Vietnam</a:t>
            </a:r>
          </a:p>
        </p:txBody>
      </p:sp>
      <p:sp>
        <p:nvSpPr>
          <p:cNvPr id="9" name="TextBox 9"/>
          <p:cNvSpPr txBox="1"/>
          <p:nvPr/>
        </p:nvSpPr>
        <p:spPr>
          <a:xfrm>
            <a:off x="474347" y="6359538"/>
            <a:ext cx="3134931" cy="730830"/>
          </a:xfrm>
          <a:prstGeom prst="rect">
            <a:avLst/>
          </a:prstGeom>
        </p:spPr>
        <p:txBody>
          <a:bodyPr lIns="0" tIns="0" rIns="0" bIns="0" rtlCol="0" anchor="t">
            <a:spAutoFit/>
          </a:bodyPr>
          <a:lstStyle/>
          <a:p>
            <a:pPr algn="l">
              <a:lnSpc>
                <a:spcPts val="2762"/>
              </a:lnSpc>
            </a:pPr>
            <a:r>
              <a:rPr lang="en-US" sz="1972">
                <a:solidFill>
                  <a:srgbClr val="4C1322"/>
                </a:solidFill>
                <a:latin typeface="Agrandir Tight"/>
                <a:ea typeface="Agrandir Tight"/>
                <a:cs typeface="Agrandir Tight"/>
                <a:sym typeface="Agrandir Tight"/>
              </a:rPr>
              <a:t>Professeurs encadrants : </a:t>
            </a:r>
          </a:p>
          <a:p>
            <a:pPr algn="l">
              <a:lnSpc>
                <a:spcPts val="2762"/>
              </a:lnSpc>
            </a:pPr>
            <a:r>
              <a:rPr lang="en-US" sz="1972">
                <a:solidFill>
                  <a:srgbClr val="4C1322"/>
                </a:solidFill>
                <a:latin typeface="Agrandir Tight"/>
                <a:ea typeface="Agrandir Tight"/>
                <a:cs typeface="Agrandir Tight"/>
                <a:sym typeface="Agrandir Tight"/>
              </a:rPr>
              <a:t>Mmes Parenteau et  Schoebel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1307213" y="843077"/>
            <a:ext cx="6778509" cy="5092355"/>
          </a:xfrm>
          <a:custGeom>
            <a:avLst/>
            <a:gdLst/>
            <a:ahLst/>
            <a:cxnLst/>
            <a:rect l="l" t="t" r="r" b="b"/>
            <a:pathLst>
              <a:path w="6778509" h="5092355">
                <a:moveTo>
                  <a:pt x="0" y="0"/>
                </a:moveTo>
                <a:lnTo>
                  <a:pt x="6778509" y="0"/>
                </a:lnTo>
                <a:lnTo>
                  <a:pt x="6778509" y="5092355"/>
                </a:lnTo>
                <a:lnTo>
                  <a:pt x="0" y="5092355"/>
                </a:lnTo>
                <a:lnTo>
                  <a:pt x="0" y="0"/>
                </a:lnTo>
                <a:close/>
              </a:path>
            </a:pathLst>
          </a:custGeom>
          <a:blipFill>
            <a:blip r:embed="rId2"/>
            <a:stretch>
              <a:fillRect/>
            </a:stretch>
          </a:blipFill>
        </p:spPr>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260492" y="574795"/>
            <a:ext cx="4761588" cy="2564098"/>
          </a:xfrm>
          <a:custGeom>
            <a:avLst/>
            <a:gdLst/>
            <a:ahLst/>
            <a:cxnLst/>
            <a:rect l="l" t="t" r="r" b="b"/>
            <a:pathLst>
              <a:path w="4761588" h="2564098">
                <a:moveTo>
                  <a:pt x="0" y="0"/>
                </a:moveTo>
                <a:lnTo>
                  <a:pt x="4761588" y="0"/>
                </a:lnTo>
                <a:lnTo>
                  <a:pt x="4761588" y="2564098"/>
                </a:lnTo>
                <a:lnTo>
                  <a:pt x="0" y="2564098"/>
                </a:lnTo>
                <a:lnTo>
                  <a:pt x="0" y="0"/>
                </a:lnTo>
                <a:close/>
              </a:path>
            </a:pathLst>
          </a:custGeom>
          <a:blipFill>
            <a:blip r:embed="rId2"/>
            <a:stretch>
              <a:fillRect t="-836" b="-836"/>
            </a:stretch>
          </a:blipFill>
        </p:spPr>
      </p:sp>
      <p:sp>
        <p:nvSpPr>
          <p:cNvPr id="3" name="TextBox 3"/>
          <p:cNvSpPr txBox="1"/>
          <p:nvPr/>
        </p:nvSpPr>
        <p:spPr>
          <a:xfrm>
            <a:off x="1148164" y="3562350"/>
            <a:ext cx="7873916" cy="2823854"/>
          </a:xfrm>
          <a:prstGeom prst="rect">
            <a:avLst/>
          </a:prstGeom>
        </p:spPr>
        <p:txBody>
          <a:bodyPr lIns="0" tIns="0" rIns="0" bIns="0" rtlCol="0" anchor="t">
            <a:spAutoFit/>
          </a:bodyPr>
          <a:lstStyle/>
          <a:p>
            <a:pPr algn="l">
              <a:lnSpc>
                <a:spcPts val="4494"/>
              </a:lnSpc>
            </a:pPr>
            <a:r>
              <a:rPr lang="en-US" sz="3210">
                <a:solidFill>
                  <a:srgbClr val="231F20"/>
                </a:solidFill>
                <a:latin typeface="The Seasons"/>
                <a:ea typeface="The Seasons"/>
                <a:cs typeface="The Seasons"/>
                <a:sym typeface="The Seasons"/>
              </a:rPr>
              <a:t>2- faire un travail d’apprentis historiens en collectant les “mémoires de l’Indochine”</a:t>
            </a:r>
          </a:p>
          <a:p>
            <a:pPr algn="l">
              <a:lnSpc>
                <a:spcPts val="4494"/>
              </a:lnSpc>
            </a:pPr>
            <a:r>
              <a:rPr lang="en-US" sz="3210">
                <a:solidFill>
                  <a:srgbClr val="231F20"/>
                </a:solidFill>
                <a:latin typeface="The Seasons"/>
                <a:ea typeface="The Seasons"/>
                <a:cs typeface="The Seasons"/>
                <a:sym typeface="The Seasons"/>
              </a:rPr>
              <a:t>de parents, voisins, connaissances ayant vécu au Vietnam à l’époque de l’Indochine. </a:t>
            </a:r>
          </a:p>
          <a:p>
            <a:pPr algn="l">
              <a:lnSpc>
                <a:spcPts val="4494"/>
              </a:lnSpc>
            </a:pPr>
            <a:r>
              <a:rPr lang="en-US" sz="3210">
                <a:solidFill>
                  <a:srgbClr val="231F20"/>
                </a:solidFill>
                <a:latin typeface="The Seasons"/>
                <a:ea typeface="The Seasons"/>
                <a:cs typeface="The Seasons"/>
                <a:sym typeface="The Seasons"/>
              </a:rPr>
              <a:t>Réaliser une exposition et des podcasts </a:t>
            </a:r>
          </a:p>
        </p:txBody>
      </p:sp>
      <p:sp>
        <p:nvSpPr>
          <p:cNvPr id="4" name="TextBox 4"/>
          <p:cNvSpPr txBox="1"/>
          <p:nvPr/>
        </p:nvSpPr>
        <p:spPr>
          <a:xfrm>
            <a:off x="426164" y="431920"/>
            <a:ext cx="4038081" cy="1626990"/>
          </a:xfrm>
          <a:prstGeom prst="rect">
            <a:avLst/>
          </a:prstGeom>
        </p:spPr>
        <p:txBody>
          <a:bodyPr lIns="0" tIns="0" rIns="0" bIns="0" rtlCol="0" anchor="t">
            <a:spAutoFit/>
          </a:bodyPr>
          <a:lstStyle/>
          <a:p>
            <a:pPr algn="ctr">
              <a:lnSpc>
                <a:spcPts val="6299"/>
              </a:lnSpc>
            </a:pPr>
            <a:r>
              <a:rPr lang="en-US" sz="4499" b="1">
                <a:solidFill>
                  <a:srgbClr val="D7224F"/>
                </a:solidFill>
                <a:latin typeface="The Seasons Bold"/>
                <a:ea typeface="The Seasons Bold"/>
                <a:cs typeface="The Seasons Bold"/>
                <a:sym typeface="The Seasons Bold"/>
              </a:rPr>
              <a:t>Le projet ,</a:t>
            </a:r>
          </a:p>
          <a:p>
            <a:pPr algn="ctr">
              <a:lnSpc>
                <a:spcPts val="6299"/>
              </a:lnSpc>
            </a:pPr>
            <a:r>
              <a:rPr lang="en-US" sz="4499" b="1">
                <a:solidFill>
                  <a:srgbClr val="D7224F"/>
                </a:solidFill>
                <a:latin typeface="The Seasons Bold"/>
                <a:ea typeface="The Seasons Bold"/>
                <a:cs typeface="The Seasons Bold"/>
                <a:sym typeface="The Seasons Bold"/>
              </a:rPr>
              <a:t> suite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7265409" y="851007"/>
            <a:ext cx="1522456" cy="1573598"/>
          </a:xfrm>
          <a:custGeom>
            <a:avLst/>
            <a:gdLst/>
            <a:ahLst/>
            <a:cxnLst/>
            <a:rect l="l" t="t" r="r" b="b"/>
            <a:pathLst>
              <a:path w="1522456" h="1573598">
                <a:moveTo>
                  <a:pt x="0" y="0"/>
                </a:moveTo>
                <a:lnTo>
                  <a:pt x="1522456" y="0"/>
                </a:lnTo>
                <a:lnTo>
                  <a:pt x="1522456" y="1573598"/>
                </a:lnTo>
                <a:lnTo>
                  <a:pt x="0" y="157359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865037" y="3179806"/>
            <a:ext cx="8157043" cy="2999605"/>
          </a:xfrm>
          <a:prstGeom prst="rect">
            <a:avLst/>
          </a:prstGeom>
        </p:spPr>
        <p:txBody>
          <a:bodyPr lIns="0" tIns="0" rIns="0" bIns="0" rtlCol="0" anchor="t">
            <a:spAutoFit/>
          </a:bodyPr>
          <a:lstStyle/>
          <a:p>
            <a:pPr algn="l">
              <a:lnSpc>
                <a:spcPts val="4759"/>
              </a:lnSpc>
              <a:spcBef>
                <a:spcPct val="0"/>
              </a:spcBef>
            </a:pPr>
            <a:r>
              <a:rPr lang="en-US" sz="3399" b="1">
                <a:solidFill>
                  <a:srgbClr val="FFC478"/>
                </a:solidFill>
                <a:latin typeface="Arimo Bold"/>
                <a:ea typeface="Arimo Bold"/>
                <a:cs typeface="Arimo Bold"/>
                <a:sym typeface="Arimo Bold"/>
              </a:rPr>
              <a:t> Nous devons récolter  </a:t>
            </a:r>
            <a:r>
              <a:rPr lang="en-US" sz="3399" b="1">
                <a:solidFill>
                  <a:srgbClr val="9DA6FA"/>
                </a:solidFill>
                <a:latin typeface="Arimo Bold"/>
                <a:ea typeface="Arimo Bold"/>
                <a:cs typeface="Arimo Bold"/>
                <a:sym typeface="Arimo Bold"/>
              </a:rPr>
              <a:t>4000 euros</a:t>
            </a:r>
            <a:r>
              <a:rPr lang="en-US" sz="3399" b="1">
                <a:solidFill>
                  <a:srgbClr val="FFC478"/>
                </a:solidFill>
                <a:latin typeface="Arimo Bold"/>
                <a:ea typeface="Arimo Bold"/>
                <a:cs typeface="Arimo Bold"/>
                <a:sym typeface="Arimo Bold"/>
              </a:rPr>
              <a:t> pour financer l’accueil des correspondants vietnamiens et leur offrir des sorties, des visites en Occitanie, comme ils le font pour nous au Vietnam. </a:t>
            </a:r>
          </a:p>
        </p:txBody>
      </p:sp>
      <p:sp>
        <p:nvSpPr>
          <p:cNvPr id="4" name="TextBox 4"/>
          <p:cNvSpPr txBox="1"/>
          <p:nvPr/>
        </p:nvSpPr>
        <p:spPr>
          <a:xfrm>
            <a:off x="731520" y="698607"/>
            <a:ext cx="6297519" cy="1654811"/>
          </a:xfrm>
          <a:prstGeom prst="rect">
            <a:avLst/>
          </a:prstGeom>
        </p:spPr>
        <p:txBody>
          <a:bodyPr lIns="0" tIns="0" rIns="0" bIns="0" rtlCol="0" anchor="t">
            <a:spAutoFit/>
          </a:bodyPr>
          <a:lstStyle/>
          <a:p>
            <a:pPr algn="ctr">
              <a:lnSpc>
                <a:spcPts val="6439"/>
              </a:lnSpc>
              <a:spcBef>
                <a:spcPct val="0"/>
              </a:spcBef>
            </a:pPr>
            <a:r>
              <a:rPr lang="en-US" sz="4599">
                <a:solidFill>
                  <a:srgbClr val="9DA6FA"/>
                </a:solidFill>
                <a:latin typeface="The Seasons"/>
                <a:ea typeface="The Seasons"/>
                <a:cs typeface="The Seasons"/>
                <a:sym typeface="The Seasons"/>
              </a:rPr>
              <a:t>Pourquoi nous avons besoin de vous?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753800" y="1460417"/>
            <a:ext cx="1426884" cy="445901"/>
          </a:xfrm>
          <a:custGeom>
            <a:avLst/>
            <a:gdLst/>
            <a:ahLst/>
            <a:cxnLst/>
            <a:rect l="l" t="t" r="r" b="b"/>
            <a:pathLst>
              <a:path w="1426884" h="445901">
                <a:moveTo>
                  <a:pt x="0" y="0"/>
                </a:moveTo>
                <a:lnTo>
                  <a:pt x="1426884" y="0"/>
                </a:lnTo>
                <a:lnTo>
                  <a:pt x="1426884" y="445901"/>
                </a:lnTo>
                <a:lnTo>
                  <a:pt x="0" y="44590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TextBox 3"/>
          <p:cNvSpPr txBox="1"/>
          <p:nvPr/>
        </p:nvSpPr>
        <p:spPr>
          <a:xfrm>
            <a:off x="242843" y="1990822"/>
            <a:ext cx="3021914" cy="2215578"/>
          </a:xfrm>
          <a:prstGeom prst="rect">
            <a:avLst/>
          </a:prstGeom>
        </p:spPr>
        <p:txBody>
          <a:bodyPr lIns="0" tIns="0" rIns="0" bIns="0" rtlCol="0" anchor="t">
            <a:spAutoFit/>
          </a:bodyPr>
          <a:lstStyle/>
          <a:p>
            <a:pPr algn="l">
              <a:lnSpc>
                <a:spcPts val="4400"/>
              </a:lnSpc>
            </a:pPr>
            <a:r>
              <a:rPr lang="en-US" sz="3143">
                <a:solidFill>
                  <a:srgbClr val="000000"/>
                </a:solidFill>
                <a:latin typeface="Arimo"/>
                <a:ea typeface="Arimo"/>
                <a:cs typeface="Arimo"/>
                <a:sym typeface="Arimo"/>
              </a:rPr>
              <a:t>En devenant Mécène de notre projet  sur “la Trousse à Projet</a:t>
            </a:r>
          </a:p>
        </p:txBody>
      </p:sp>
      <p:sp>
        <p:nvSpPr>
          <p:cNvPr id="4" name="TextBox 4"/>
          <p:cNvSpPr txBox="1"/>
          <p:nvPr/>
        </p:nvSpPr>
        <p:spPr>
          <a:xfrm>
            <a:off x="1652306" y="59980"/>
            <a:ext cx="6297519" cy="845186"/>
          </a:xfrm>
          <a:prstGeom prst="rect">
            <a:avLst/>
          </a:prstGeom>
        </p:spPr>
        <p:txBody>
          <a:bodyPr lIns="0" tIns="0" rIns="0" bIns="0" rtlCol="0" anchor="t">
            <a:spAutoFit/>
          </a:bodyPr>
          <a:lstStyle/>
          <a:p>
            <a:pPr algn="ctr">
              <a:lnSpc>
                <a:spcPts val="6439"/>
              </a:lnSpc>
              <a:spcBef>
                <a:spcPct val="0"/>
              </a:spcBef>
            </a:pPr>
            <a:r>
              <a:rPr lang="en-US" sz="4599">
                <a:solidFill>
                  <a:srgbClr val="9DA6FA"/>
                </a:solidFill>
                <a:latin typeface="The Seasons"/>
                <a:ea typeface="The Seasons"/>
                <a:cs typeface="The Seasons"/>
                <a:sym typeface="The Seasons"/>
              </a:rPr>
              <a:t>Comment nous aider?</a:t>
            </a:r>
          </a:p>
        </p:txBody>
      </p:sp>
      <p:sp>
        <p:nvSpPr>
          <p:cNvPr id="5" name="TextBox 5"/>
          <p:cNvSpPr txBox="1"/>
          <p:nvPr/>
        </p:nvSpPr>
        <p:spPr>
          <a:xfrm>
            <a:off x="731520" y="6449330"/>
            <a:ext cx="8809658" cy="559542"/>
          </a:xfrm>
          <a:prstGeom prst="rect">
            <a:avLst/>
          </a:prstGeom>
        </p:spPr>
        <p:txBody>
          <a:bodyPr lIns="0" tIns="0" rIns="0" bIns="0" rtlCol="0" anchor="t">
            <a:spAutoFit/>
          </a:bodyPr>
          <a:lstStyle/>
          <a:p>
            <a:pPr algn="l">
              <a:lnSpc>
                <a:spcPts val="2240"/>
              </a:lnSpc>
            </a:pPr>
            <a:r>
              <a:rPr lang="en-US" sz="1600" u="sng">
                <a:solidFill>
                  <a:srgbClr val="000000"/>
                </a:solidFill>
                <a:latin typeface="Arimo"/>
                <a:ea typeface="Arimo"/>
                <a:cs typeface="Arimo"/>
                <a:sym typeface="Arimo"/>
                <a:hlinkClick r:id="rId4" tooltip="https://trousseaprojets.fr/projet/12905-echange-scolaire-avec-le-lycee-marie-curie-d-ho-chi-minh-ville-vietnam"/>
              </a:rPr>
              <a:t>https://trousseaprojets.fr/projet/12905-echange-scolaire-avec-le-lycee-marie-curie-d-ho-chi-minh-ville-vietnam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31662" y="731520"/>
            <a:ext cx="1426884" cy="445901"/>
          </a:xfrm>
          <a:custGeom>
            <a:avLst/>
            <a:gdLst/>
            <a:ahLst/>
            <a:cxnLst/>
            <a:rect l="l" t="t" r="r" b="b"/>
            <a:pathLst>
              <a:path w="1426884" h="445901">
                <a:moveTo>
                  <a:pt x="0" y="0"/>
                </a:moveTo>
                <a:lnTo>
                  <a:pt x="1426884" y="0"/>
                </a:lnTo>
                <a:lnTo>
                  <a:pt x="1426884" y="445901"/>
                </a:lnTo>
                <a:lnTo>
                  <a:pt x="0" y="44590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3" name="Freeform 3"/>
          <p:cNvSpPr/>
          <p:nvPr/>
        </p:nvSpPr>
        <p:spPr>
          <a:xfrm>
            <a:off x="731520" y="2663971"/>
            <a:ext cx="8421135" cy="993629"/>
          </a:xfrm>
          <a:custGeom>
            <a:avLst/>
            <a:gdLst/>
            <a:ahLst/>
            <a:cxnLst/>
            <a:rect l="l" t="t" r="r" b="b"/>
            <a:pathLst>
              <a:path w="8421135" h="993629">
                <a:moveTo>
                  <a:pt x="0" y="0"/>
                </a:moveTo>
                <a:lnTo>
                  <a:pt x="8421135" y="0"/>
                </a:lnTo>
                <a:lnTo>
                  <a:pt x="8421135" y="993629"/>
                </a:lnTo>
                <a:lnTo>
                  <a:pt x="0" y="993629"/>
                </a:lnTo>
                <a:lnTo>
                  <a:pt x="0" y="0"/>
                </a:lnTo>
                <a:close/>
              </a:path>
            </a:pathLst>
          </a:custGeom>
          <a:blipFill>
            <a:blip r:embed="rId4"/>
            <a:stretch>
              <a:fillRect r="-4882"/>
            </a:stretch>
          </a:blipFill>
        </p:spPr>
      </p:sp>
      <p:sp>
        <p:nvSpPr>
          <p:cNvPr id="4" name="TextBox 4"/>
          <p:cNvSpPr txBox="1"/>
          <p:nvPr/>
        </p:nvSpPr>
        <p:spPr>
          <a:xfrm>
            <a:off x="-7986028" y="2506244"/>
            <a:ext cx="8517690" cy="4408845"/>
          </a:xfrm>
          <a:prstGeom prst="rect">
            <a:avLst/>
          </a:prstGeom>
        </p:spPr>
        <p:txBody>
          <a:bodyPr lIns="0" tIns="0" rIns="0" bIns="0" rtlCol="0" anchor="t">
            <a:spAutoFit/>
          </a:bodyPr>
          <a:lstStyle/>
          <a:p>
            <a:pPr algn="l">
              <a:lnSpc>
                <a:spcPts val="2367"/>
              </a:lnSpc>
              <a:spcBef>
                <a:spcPct val="0"/>
              </a:spcBef>
            </a:pPr>
            <a:r>
              <a:rPr lang="en-US" sz="1690">
                <a:solidFill>
                  <a:srgbClr val="000000"/>
                </a:solidFill>
                <a:latin typeface="Arimo"/>
                <a:ea typeface="Arimo"/>
                <a:cs typeface="Arimo"/>
                <a:sym typeface="Arimo"/>
              </a:rPr>
              <a:t>Vérifier que son assurance :</a:t>
            </a:r>
          </a:p>
          <a:p>
            <a:pPr algn="l">
              <a:lnSpc>
                <a:spcPts val="2367"/>
              </a:lnSpc>
              <a:spcBef>
                <a:spcPct val="0"/>
              </a:spcBef>
            </a:pPr>
            <a:endParaRPr lang="en-US" sz="1690">
              <a:solidFill>
                <a:srgbClr val="000000"/>
              </a:solidFill>
              <a:latin typeface="Arimo"/>
              <a:ea typeface="Arimo"/>
              <a:cs typeface="Arimo"/>
              <a:sym typeface="Arimo"/>
            </a:endParaRPr>
          </a:p>
          <a:p>
            <a:pPr algn="l">
              <a:lnSpc>
                <a:spcPts val="2367"/>
              </a:lnSpc>
              <a:spcBef>
                <a:spcPct val="0"/>
              </a:spcBef>
            </a:pPr>
            <a:r>
              <a:rPr lang="en-US" sz="1690">
                <a:solidFill>
                  <a:srgbClr val="000000"/>
                </a:solidFill>
                <a:latin typeface="Arimo"/>
                <a:ea typeface="Arimo"/>
                <a:cs typeface="Arimo"/>
                <a:sym typeface="Arimo"/>
              </a:rPr>
              <a:t>comporte un numéro d’urgence joignable depuis l’étranger 24h/24 et dispose de correspondants administratifs et médicaux dans le pays de destination. Il est indispensable de posséder les coordonnées de ces différents correspondants avant d’entreprendre tout voyage ;</a:t>
            </a:r>
          </a:p>
          <a:p>
            <a:pPr algn="l">
              <a:lnSpc>
                <a:spcPts val="2367"/>
              </a:lnSpc>
              <a:spcBef>
                <a:spcPct val="0"/>
              </a:spcBef>
            </a:pPr>
            <a:r>
              <a:rPr lang="en-US" sz="1690">
                <a:solidFill>
                  <a:srgbClr val="000000"/>
                </a:solidFill>
                <a:latin typeface="Arimo"/>
                <a:ea typeface="Arimo"/>
                <a:cs typeface="Arimo"/>
                <a:sym typeface="Arimo"/>
              </a:rPr>
              <a:t>intègre dans sa couverture:</a:t>
            </a:r>
          </a:p>
          <a:p>
            <a:pPr algn="l">
              <a:lnSpc>
                <a:spcPts val="2367"/>
              </a:lnSpc>
              <a:spcBef>
                <a:spcPct val="0"/>
              </a:spcBef>
            </a:pPr>
            <a:r>
              <a:rPr lang="en-US" sz="1690">
                <a:solidFill>
                  <a:srgbClr val="000000"/>
                </a:solidFill>
                <a:latin typeface="Arimo"/>
                <a:ea typeface="Arimo"/>
                <a:cs typeface="Arimo"/>
                <a:sym typeface="Arimo"/>
              </a:rPr>
              <a:t>les visites chez le médecin ;</a:t>
            </a:r>
          </a:p>
          <a:p>
            <a:pPr algn="l">
              <a:lnSpc>
                <a:spcPts val="2367"/>
              </a:lnSpc>
              <a:spcBef>
                <a:spcPct val="0"/>
              </a:spcBef>
            </a:pPr>
            <a:r>
              <a:rPr lang="en-US" sz="1690">
                <a:solidFill>
                  <a:srgbClr val="000000"/>
                </a:solidFill>
                <a:latin typeface="Arimo"/>
                <a:ea typeface="Arimo"/>
                <a:cs typeface="Arimo"/>
                <a:sym typeface="Arimo"/>
              </a:rPr>
              <a:t>les médicaments d’urgence ;</a:t>
            </a:r>
          </a:p>
          <a:p>
            <a:pPr algn="l">
              <a:lnSpc>
                <a:spcPts val="2367"/>
              </a:lnSpc>
              <a:spcBef>
                <a:spcPct val="0"/>
              </a:spcBef>
            </a:pPr>
            <a:r>
              <a:rPr lang="en-US" sz="1690">
                <a:solidFill>
                  <a:srgbClr val="000000"/>
                </a:solidFill>
                <a:latin typeface="Arimo"/>
                <a:ea typeface="Arimo"/>
                <a:cs typeface="Arimo"/>
                <a:sym typeface="Arimo"/>
              </a:rPr>
              <a:t>les soins dentaires d’urgence ;</a:t>
            </a:r>
          </a:p>
          <a:p>
            <a:pPr algn="l">
              <a:lnSpc>
                <a:spcPts val="2367"/>
              </a:lnSpc>
              <a:spcBef>
                <a:spcPct val="0"/>
              </a:spcBef>
            </a:pPr>
            <a:r>
              <a:rPr lang="en-US" sz="1690">
                <a:solidFill>
                  <a:srgbClr val="000000"/>
                </a:solidFill>
                <a:latin typeface="Arimo"/>
                <a:ea typeface="Arimo"/>
                <a:cs typeface="Arimo"/>
                <a:sym typeface="Arimo"/>
              </a:rPr>
              <a:t>le transport d’urgence ;</a:t>
            </a:r>
          </a:p>
          <a:p>
            <a:pPr algn="l">
              <a:lnSpc>
                <a:spcPts val="2367"/>
              </a:lnSpc>
              <a:spcBef>
                <a:spcPct val="0"/>
              </a:spcBef>
            </a:pPr>
            <a:r>
              <a:rPr lang="en-US" sz="1690">
                <a:solidFill>
                  <a:srgbClr val="000000"/>
                </a:solidFill>
                <a:latin typeface="Arimo"/>
                <a:ea typeface="Arimo"/>
                <a:cs typeface="Arimo"/>
                <a:sym typeface="Arimo"/>
              </a:rPr>
              <a:t>les avances de frais nécessaires ;</a:t>
            </a:r>
          </a:p>
          <a:p>
            <a:pPr algn="l">
              <a:lnSpc>
                <a:spcPts val="2367"/>
              </a:lnSpc>
              <a:spcBef>
                <a:spcPct val="0"/>
              </a:spcBef>
            </a:pPr>
            <a:r>
              <a:rPr lang="en-US" sz="1690">
                <a:solidFill>
                  <a:srgbClr val="000000"/>
                </a:solidFill>
                <a:latin typeface="Arimo"/>
                <a:ea typeface="Arimo"/>
                <a:cs typeface="Arimo"/>
                <a:sym typeface="Arimo"/>
              </a:rPr>
              <a:t>le rapatriement ainsi que les frais d’accompagnement par une équipe médicale ;</a:t>
            </a:r>
          </a:p>
          <a:p>
            <a:pPr algn="l">
              <a:lnSpc>
                <a:spcPts val="2367"/>
              </a:lnSpc>
              <a:spcBef>
                <a:spcPct val="0"/>
              </a:spcBef>
            </a:pPr>
            <a:r>
              <a:rPr lang="en-US" sz="1690">
                <a:solidFill>
                  <a:srgbClr val="000000"/>
                </a:solidFill>
                <a:latin typeface="Arimo"/>
                <a:ea typeface="Arimo"/>
                <a:cs typeface="Arimo"/>
                <a:sym typeface="Arimo"/>
              </a:rPr>
              <a:t>le rapatriement de dépouille en cas de décès à l’étranger ;</a:t>
            </a:r>
          </a:p>
          <a:p>
            <a:pPr algn="l">
              <a:lnSpc>
                <a:spcPts val="2367"/>
              </a:lnSpc>
              <a:spcBef>
                <a:spcPct val="0"/>
              </a:spcBef>
            </a:pPr>
            <a:r>
              <a:rPr lang="en-US" sz="1690">
                <a:solidFill>
                  <a:srgbClr val="000000"/>
                </a:solidFill>
                <a:latin typeface="Arimo"/>
                <a:ea typeface="Arimo"/>
                <a:cs typeface="Arimo"/>
                <a:sym typeface="Arimo"/>
              </a:rPr>
              <a:t>la protection en cas d’annulation ou d’interruption de voyage.</a:t>
            </a:r>
          </a:p>
        </p:txBody>
      </p:sp>
      <p:sp>
        <p:nvSpPr>
          <p:cNvPr id="5" name="TextBox 5"/>
          <p:cNvSpPr txBox="1"/>
          <p:nvPr/>
        </p:nvSpPr>
        <p:spPr>
          <a:xfrm>
            <a:off x="2212986" y="494811"/>
            <a:ext cx="6809094" cy="2059058"/>
          </a:xfrm>
          <a:prstGeom prst="rect">
            <a:avLst/>
          </a:prstGeom>
        </p:spPr>
        <p:txBody>
          <a:bodyPr lIns="0" tIns="0" rIns="0" bIns="0" rtlCol="0" anchor="t">
            <a:spAutoFit/>
          </a:bodyPr>
          <a:lstStyle/>
          <a:p>
            <a:pPr algn="ctr">
              <a:lnSpc>
                <a:spcPts val="4120"/>
              </a:lnSpc>
            </a:pPr>
            <a:r>
              <a:rPr lang="en-US" sz="2943">
                <a:solidFill>
                  <a:srgbClr val="000000"/>
                </a:solidFill>
                <a:latin typeface="Arimo"/>
                <a:ea typeface="Arimo"/>
                <a:cs typeface="Arimo"/>
                <a:sym typeface="Arimo"/>
              </a:rPr>
              <a:t>Vous faites un don sur la plateforme en selectionnant notre projet et vous pourrez déduire ce don de vos impôts selon le barême fiscal suivant. </a:t>
            </a:r>
          </a:p>
        </p:txBody>
      </p:sp>
      <p:sp>
        <p:nvSpPr>
          <p:cNvPr id="6" name="Freeform 6"/>
          <p:cNvSpPr/>
          <p:nvPr/>
        </p:nvSpPr>
        <p:spPr>
          <a:xfrm>
            <a:off x="531662" y="4654407"/>
            <a:ext cx="1426884" cy="445901"/>
          </a:xfrm>
          <a:custGeom>
            <a:avLst/>
            <a:gdLst/>
            <a:ahLst/>
            <a:cxnLst/>
            <a:rect l="l" t="t" r="r" b="b"/>
            <a:pathLst>
              <a:path w="1426884" h="445901">
                <a:moveTo>
                  <a:pt x="0" y="0"/>
                </a:moveTo>
                <a:lnTo>
                  <a:pt x="1426884" y="0"/>
                </a:lnTo>
                <a:lnTo>
                  <a:pt x="1426884" y="445901"/>
                </a:lnTo>
                <a:lnTo>
                  <a:pt x="0" y="44590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sp>
      <p:sp>
        <p:nvSpPr>
          <p:cNvPr id="7" name="TextBox 7"/>
          <p:cNvSpPr txBox="1"/>
          <p:nvPr/>
        </p:nvSpPr>
        <p:spPr>
          <a:xfrm>
            <a:off x="1958546" y="3912275"/>
            <a:ext cx="7194109" cy="3087866"/>
          </a:xfrm>
          <a:prstGeom prst="rect">
            <a:avLst/>
          </a:prstGeom>
        </p:spPr>
        <p:txBody>
          <a:bodyPr lIns="0" tIns="0" rIns="0" bIns="0" rtlCol="0" anchor="t">
            <a:spAutoFit/>
          </a:bodyPr>
          <a:lstStyle/>
          <a:p>
            <a:pPr algn="ctr">
              <a:lnSpc>
                <a:spcPts val="4120"/>
              </a:lnSpc>
            </a:pPr>
            <a:r>
              <a:rPr lang="en-US" sz="2943">
                <a:solidFill>
                  <a:srgbClr val="000000"/>
                </a:solidFill>
                <a:latin typeface="Arimo"/>
                <a:ea typeface="Arimo"/>
                <a:cs typeface="Arimo"/>
                <a:sym typeface="Arimo"/>
              </a:rPr>
              <a:t>En fonction de votre don, nous pourrons intégrer votre logo sur toutes nos communications officielles (panneaux d’exposition, site internet du lycée, du rectorat, remerciement officiels lors des événements officiels...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60686" y="1094040"/>
            <a:ext cx="7831374" cy="515845"/>
          </a:xfrm>
          <a:prstGeom prst="rect">
            <a:avLst/>
          </a:prstGeom>
        </p:spPr>
        <p:txBody>
          <a:bodyPr lIns="0" tIns="0" rIns="0" bIns="0" rtlCol="0" anchor="t">
            <a:spAutoFit/>
          </a:bodyPr>
          <a:lstStyle/>
          <a:p>
            <a:pPr algn="ctr">
              <a:lnSpc>
                <a:spcPts val="4120"/>
              </a:lnSpc>
            </a:pPr>
            <a:r>
              <a:rPr lang="en-US" sz="2943">
                <a:solidFill>
                  <a:srgbClr val="FFC478"/>
                </a:solidFill>
                <a:latin typeface="Arimo"/>
                <a:ea typeface="Arimo"/>
                <a:cs typeface="Arimo"/>
                <a:sym typeface="Arimo"/>
              </a:rPr>
              <a:t>Pour plus d’informations : </a:t>
            </a:r>
          </a:p>
        </p:txBody>
      </p:sp>
      <p:sp>
        <p:nvSpPr>
          <p:cNvPr id="3" name="TextBox 3"/>
          <p:cNvSpPr txBox="1"/>
          <p:nvPr/>
        </p:nvSpPr>
        <p:spPr>
          <a:xfrm>
            <a:off x="3016374" y="2342105"/>
            <a:ext cx="3919997" cy="394388"/>
          </a:xfrm>
          <a:prstGeom prst="rect">
            <a:avLst/>
          </a:prstGeom>
        </p:spPr>
        <p:txBody>
          <a:bodyPr lIns="0" tIns="0" rIns="0" bIns="0" rtlCol="0" anchor="t">
            <a:spAutoFit/>
          </a:bodyPr>
          <a:lstStyle/>
          <a:p>
            <a:pPr algn="ctr">
              <a:lnSpc>
                <a:spcPts val="2940"/>
              </a:lnSpc>
              <a:spcBef>
                <a:spcPct val="0"/>
              </a:spcBef>
            </a:pPr>
            <a:r>
              <a:rPr lang="en-US" sz="2100">
                <a:solidFill>
                  <a:srgbClr val="000000"/>
                </a:solidFill>
                <a:latin typeface="The Seasons"/>
                <a:ea typeface="The Seasons"/>
                <a:cs typeface="The Seasons"/>
                <a:sym typeface="The Seasons"/>
              </a:rPr>
              <a:t>memoiresindochine@gmail.com</a:t>
            </a:r>
          </a:p>
        </p:txBody>
      </p:sp>
      <p:sp>
        <p:nvSpPr>
          <p:cNvPr id="4" name="TextBox 4"/>
          <p:cNvSpPr txBox="1"/>
          <p:nvPr/>
        </p:nvSpPr>
        <p:spPr>
          <a:xfrm>
            <a:off x="2362200" y="3263212"/>
            <a:ext cx="5171845" cy="345351"/>
          </a:xfrm>
          <a:prstGeom prst="rect">
            <a:avLst/>
          </a:prstGeom>
        </p:spPr>
        <p:txBody>
          <a:bodyPr wrap="square" lIns="0" tIns="0" rIns="0" bIns="0" rtlCol="0" anchor="t">
            <a:spAutoFit/>
          </a:bodyPr>
          <a:lstStyle/>
          <a:p>
            <a:pPr algn="ctr">
              <a:lnSpc>
                <a:spcPts val="2940"/>
              </a:lnSpc>
              <a:spcBef>
                <a:spcPct val="0"/>
              </a:spcBef>
            </a:pPr>
            <a:r>
              <a:rPr lang="en-US" sz="2100" dirty="0" err="1">
                <a:solidFill>
                  <a:srgbClr val="000000"/>
                </a:solidFill>
                <a:latin typeface="The Seasons"/>
                <a:ea typeface="The Seasons"/>
                <a:cs typeface="The Seasons"/>
                <a:sym typeface="The Seasons"/>
              </a:rPr>
              <a:t>téléphone</a:t>
            </a:r>
            <a:r>
              <a:rPr lang="en-US" sz="2100" dirty="0">
                <a:solidFill>
                  <a:srgbClr val="000000"/>
                </a:solidFill>
                <a:latin typeface="The Seasons"/>
                <a:ea typeface="The Seasons"/>
                <a:cs typeface="The Seasons"/>
                <a:sym typeface="The Seasons"/>
              </a:rPr>
              <a:t> : </a:t>
            </a:r>
            <a:r>
              <a:rPr lang="en-US" sz="2100" dirty="0" err="1">
                <a:solidFill>
                  <a:srgbClr val="000000"/>
                </a:solidFill>
                <a:latin typeface="The Seasons"/>
                <a:ea typeface="The Seasons"/>
                <a:cs typeface="The Seasons"/>
                <a:sym typeface="The Seasons"/>
              </a:rPr>
              <a:t>Mme</a:t>
            </a:r>
            <a:r>
              <a:rPr lang="en-US" sz="2100" dirty="0">
                <a:solidFill>
                  <a:srgbClr val="000000"/>
                </a:solidFill>
                <a:latin typeface="The Seasons"/>
                <a:ea typeface="The Seasons"/>
                <a:cs typeface="The Seasons"/>
                <a:sym typeface="The Seasons"/>
              </a:rPr>
              <a:t> Parenteau : 06.14.02.29.81</a:t>
            </a:r>
          </a:p>
        </p:txBody>
      </p:sp>
      <p:sp>
        <p:nvSpPr>
          <p:cNvPr id="5" name="TextBox 5"/>
          <p:cNvSpPr txBox="1"/>
          <p:nvPr/>
        </p:nvSpPr>
        <p:spPr>
          <a:xfrm>
            <a:off x="1190706" y="5030204"/>
            <a:ext cx="7831374" cy="515845"/>
          </a:xfrm>
          <a:prstGeom prst="rect">
            <a:avLst/>
          </a:prstGeom>
        </p:spPr>
        <p:txBody>
          <a:bodyPr lIns="0" tIns="0" rIns="0" bIns="0" rtlCol="0" anchor="t">
            <a:spAutoFit/>
          </a:bodyPr>
          <a:lstStyle/>
          <a:p>
            <a:pPr algn="ctr">
              <a:lnSpc>
                <a:spcPts val="4120"/>
              </a:lnSpc>
            </a:pPr>
            <a:r>
              <a:rPr lang="en-US" sz="2943">
                <a:solidFill>
                  <a:srgbClr val="8C52FF"/>
                </a:solidFill>
                <a:latin typeface="Arimo"/>
                <a:ea typeface="Arimo"/>
                <a:cs typeface="Arimo"/>
                <a:sym typeface="Arimo"/>
              </a:rPr>
              <a:t>On compte sur Vous!!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4C1322"/>
        </a:solidFill>
        <a:effectLst/>
      </p:bgPr>
    </p:bg>
    <p:spTree>
      <p:nvGrpSpPr>
        <p:cNvPr id="1" name=""/>
        <p:cNvGrpSpPr/>
        <p:nvPr/>
      </p:nvGrpSpPr>
      <p:grpSpPr>
        <a:xfrm>
          <a:off x="0" y="0"/>
          <a:ext cx="0" cy="0"/>
          <a:chOff x="0" y="0"/>
          <a:chExt cx="0" cy="0"/>
        </a:xfrm>
      </p:grpSpPr>
      <p:sp>
        <p:nvSpPr>
          <p:cNvPr id="2" name="Freeform 2"/>
          <p:cNvSpPr/>
          <p:nvPr/>
        </p:nvSpPr>
        <p:spPr>
          <a:xfrm>
            <a:off x="1304013" y="0"/>
            <a:ext cx="7315200" cy="7315200"/>
          </a:xfrm>
          <a:custGeom>
            <a:avLst/>
            <a:gdLst/>
            <a:ahLst/>
            <a:cxnLst/>
            <a:rect l="l" t="t" r="r" b="b"/>
            <a:pathLst>
              <a:path w="7315200" h="7315200">
                <a:moveTo>
                  <a:pt x="0" y="0"/>
                </a:moveTo>
                <a:lnTo>
                  <a:pt x="7315200" y="0"/>
                </a:lnTo>
                <a:lnTo>
                  <a:pt x="7315200" y="7315200"/>
                </a:lnTo>
                <a:lnTo>
                  <a:pt x="0" y="7315200"/>
                </a:lnTo>
                <a:lnTo>
                  <a:pt x="0" y="0"/>
                </a:lnTo>
                <a:close/>
              </a:path>
            </a:pathLst>
          </a:custGeom>
          <a:blipFill>
            <a:blip r:embed="rId2"/>
            <a:stretch>
              <a:fillRect/>
            </a:stretch>
          </a:blipFill>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85365" y="1348086"/>
            <a:ext cx="7936715" cy="6059361"/>
          </a:xfrm>
          <a:prstGeom prst="rect">
            <a:avLst/>
          </a:prstGeom>
        </p:spPr>
        <p:txBody>
          <a:bodyPr lIns="0" tIns="0" rIns="0" bIns="0" rtlCol="0" anchor="t">
            <a:spAutoFit/>
          </a:bodyPr>
          <a:lstStyle/>
          <a:p>
            <a:pPr algn="l">
              <a:lnSpc>
                <a:spcPts val="3663"/>
              </a:lnSpc>
            </a:pPr>
            <a:r>
              <a:rPr lang="en-US" sz="2616">
                <a:solidFill>
                  <a:srgbClr val="231F20"/>
                </a:solidFill>
                <a:latin typeface="The Seasons"/>
                <a:ea typeface="The Seasons"/>
                <a:cs typeface="The Seasons"/>
                <a:sym typeface="The Seasons"/>
              </a:rPr>
              <a:t>1 - Echange scolaire international avec le lycée Marie Curie d’Ho-Chi-Minh ville, </a:t>
            </a:r>
            <a:r>
              <a:rPr lang="en-US" sz="2616">
                <a:solidFill>
                  <a:srgbClr val="D7224F"/>
                </a:solidFill>
                <a:latin typeface="The Seasons"/>
                <a:ea typeface="The Seasons"/>
                <a:cs typeface="The Seasons"/>
                <a:sym typeface="The Seasons"/>
              </a:rPr>
              <a:t>Vietnam,</a:t>
            </a:r>
            <a:r>
              <a:rPr lang="en-US" sz="2616">
                <a:solidFill>
                  <a:srgbClr val="231F20"/>
                </a:solidFill>
                <a:latin typeface="The Seasons"/>
                <a:ea typeface="The Seasons"/>
                <a:cs typeface="The Seasons"/>
                <a:sym typeface="The Seasons"/>
              </a:rPr>
              <a:t>  avec lequel nous avons un partenariat depuis 20 ans. </a:t>
            </a:r>
          </a:p>
          <a:p>
            <a:pPr algn="l">
              <a:lnSpc>
                <a:spcPts val="3663"/>
              </a:lnSpc>
            </a:pPr>
            <a:r>
              <a:rPr lang="en-US" sz="2616">
                <a:solidFill>
                  <a:srgbClr val="231F20"/>
                </a:solidFill>
                <a:latin typeface="The Seasons"/>
                <a:ea typeface="The Seasons"/>
                <a:cs typeface="The Seasons"/>
                <a:sym typeface="The Seasons"/>
              </a:rPr>
              <a:t>En févier : vivre une expérience unique pour les élèves : une immersion de 15 jours chez un correspondant vietnamien, suivre quelques cours au lycée Marie Curie, Découvrir la région d’Ho chi Minh ville (delta du Mekong, tunnel de Cuchi, musée des vestiges de la guerre...), la culture et l’histoire d’un pays avec lequel nous avons un passé commun.</a:t>
            </a:r>
          </a:p>
          <a:p>
            <a:pPr algn="l">
              <a:lnSpc>
                <a:spcPts val="3663"/>
              </a:lnSpc>
            </a:pPr>
            <a:r>
              <a:rPr lang="en-US" sz="2616">
                <a:solidFill>
                  <a:srgbClr val="231F20"/>
                </a:solidFill>
                <a:latin typeface="The Seasons"/>
                <a:ea typeface="The Seasons"/>
                <a:cs typeface="The Seasons"/>
                <a:sym typeface="The Seasons"/>
              </a:rPr>
              <a:t>En mai, faire découvrir la France, notre mode de vie, le lycée...aux correspondants Vietnamiens.</a:t>
            </a:r>
          </a:p>
          <a:p>
            <a:pPr algn="l">
              <a:lnSpc>
                <a:spcPts val="3663"/>
              </a:lnSpc>
            </a:pPr>
            <a:endParaRPr lang="en-US" sz="2616">
              <a:solidFill>
                <a:srgbClr val="231F20"/>
              </a:solidFill>
              <a:latin typeface="The Seasons"/>
              <a:ea typeface="The Seasons"/>
              <a:cs typeface="The Seasons"/>
              <a:sym typeface="The Seasons"/>
            </a:endParaRPr>
          </a:p>
        </p:txBody>
      </p:sp>
      <p:sp>
        <p:nvSpPr>
          <p:cNvPr id="3" name="TextBox 3"/>
          <p:cNvSpPr txBox="1"/>
          <p:nvPr/>
        </p:nvSpPr>
        <p:spPr>
          <a:xfrm>
            <a:off x="731520" y="126564"/>
            <a:ext cx="7582870" cy="827783"/>
          </a:xfrm>
          <a:prstGeom prst="rect">
            <a:avLst/>
          </a:prstGeom>
        </p:spPr>
        <p:txBody>
          <a:bodyPr lIns="0" tIns="0" rIns="0" bIns="0" rtlCol="0" anchor="t">
            <a:spAutoFit/>
          </a:bodyPr>
          <a:lstStyle/>
          <a:p>
            <a:pPr algn="ctr">
              <a:lnSpc>
                <a:spcPts val="6299"/>
              </a:lnSpc>
            </a:pPr>
            <a:r>
              <a:rPr lang="en-US" sz="4499" b="1">
                <a:solidFill>
                  <a:srgbClr val="D7224F"/>
                </a:solidFill>
                <a:latin typeface="The Seasons Bold"/>
                <a:ea typeface="The Seasons Bold"/>
                <a:cs typeface="The Seasons Bold"/>
                <a:sym typeface="The Seasons Bold"/>
              </a:rPr>
              <a:t>Le projet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80366" y="145924"/>
            <a:ext cx="4012585" cy="7213637"/>
          </a:xfrm>
          <a:custGeom>
            <a:avLst/>
            <a:gdLst/>
            <a:ahLst/>
            <a:cxnLst/>
            <a:rect l="l" t="t" r="r" b="b"/>
            <a:pathLst>
              <a:path w="4012585" h="7213637">
                <a:moveTo>
                  <a:pt x="0" y="0"/>
                </a:moveTo>
                <a:lnTo>
                  <a:pt x="4012585" y="0"/>
                </a:lnTo>
                <a:lnTo>
                  <a:pt x="4012585" y="7213637"/>
                </a:lnTo>
                <a:lnTo>
                  <a:pt x="0" y="7213637"/>
                </a:lnTo>
                <a:lnTo>
                  <a:pt x="0" y="0"/>
                </a:lnTo>
                <a:close/>
              </a:path>
            </a:pathLst>
          </a:custGeom>
          <a:blipFill>
            <a:blip r:embed="rId2"/>
            <a:stretch>
              <a:fillRect/>
            </a:stretch>
          </a:blipFill>
        </p:spPr>
      </p:sp>
      <p:sp>
        <p:nvSpPr>
          <p:cNvPr id="3" name="Freeform 3"/>
          <p:cNvSpPr/>
          <p:nvPr/>
        </p:nvSpPr>
        <p:spPr>
          <a:xfrm>
            <a:off x="5009564" y="3836588"/>
            <a:ext cx="4395088" cy="3296316"/>
          </a:xfrm>
          <a:custGeom>
            <a:avLst/>
            <a:gdLst/>
            <a:ahLst/>
            <a:cxnLst/>
            <a:rect l="l" t="t" r="r" b="b"/>
            <a:pathLst>
              <a:path w="4395088" h="3296316">
                <a:moveTo>
                  <a:pt x="0" y="0"/>
                </a:moveTo>
                <a:lnTo>
                  <a:pt x="4395088" y="0"/>
                </a:lnTo>
                <a:lnTo>
                  <a:pt x="4395088" y="3296316"/>
                </a:lnTo>
                <a:lnTo>
                  <a:pt x="0" y="3296316"/>
                </a:lnTo>
                <a:lnTo>
                  <a:pt x="0" y="0"/>
                </a:lnTo>
                <a:close/>
              </a:path>
            </a:pathLst>
          </a:custGeom>
          <a:blipFill>
            <a:blip r:embed="rId3"/>
            <a:stretch>
              <a:fillRect/>
            </a:stretch>
          </a:blipFill>
        </p:spPr>
      </p:sp>
      <p:sp>
        <p:nvSpPr>
          <p:cNvPr id="4" name="Freeform 4"/>
          <p:cNvSpPr/>
          <p:nvPr/>
        </p:nvSpPr>
        <p:spPr>
          <a:xfrm>
            <a:off x="5009564" y="450932"/>
            <a:ext cx="4395088" cy="3301810"/>
          </a:xfrm>
          <a:custGeom>
            <a:avLst/>
            <a:gdLst/>
            <a:ahLst/>
            <a:cxnLst/>
            <a:rect l="l" t="t" r="r" b="b"/>
            <a:pathLst>
              <a:path w="4395088" h="3301810">
                <a:moveTo>
                  <a:pt x="0" y="0"/>
                </a:moveTo>
                <a:lnTo>
                  <a:pt x="4395088" y="0"/>
                </a:lnTo>
                <a:lnTo>
                  <a:pt x="4395088" y="3301811"/>
                </a:lnTo>
                <a:lnTo>
                  <a:pt x="0" y="3301811"/>
                </a:lnTo>
                <a:lnTo>
                  <a:pt x="0" y="0"/>
                </a:lnTo>
                <a:close/>
              </a:path>
            </a:pathLst>
          </a:custGeom>
          <a:blipFill>
            <a:blip r:embed="rId4"/>
            <a:stretch>
              <a:fillRect/>
            </a:stretch>
          </a:blipFill>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845048" y="2142171"/>
            <a:ext cx="6007411" cy="4002438"/>
          </a:xfrm>
          <a:custGeom>
            <a:avLst/>
            <a:gdLst/>
            <a:ahLst/>
            <a:cxnLst/>
            <a:rect l="l" t="t" r="r" b="b"/>
            <a:pathLst>
              <a:path w="6007411" h="4002438">
                <a:moveTo>
                  <a:pt x="0" y="0"/>
                </a:moveTo>
                <a:lnTo>
                  <a:pt x="6007411" y="0"/>
                </a:lnTo>
                <a:lnTo>
                  <a:pt x="6007411" y="4002438"/>
                </a:lnTo>
                <a:lnTo>
                  <a:pt x="0" y="4002438"/>
                </a:lnTo>
                <a:lnTo>
                  <a:pt x="0" y="0"/>
                </a:lnTo>
                <a:close/>
              </a:path>
            </a:pathLst>
          </a:custGeom>
          <a:blipFill>
            <a:blip r:embed="rId2"/>
            <a:stretch>
              <a:fillRect/>
            </a:stretch>
          </a:blipFill>
        </p:spPr>
      </p:sp>
      <p:sp>
        <p:nvSpPr>
          <p:cNvPr id="3" name="Freeform 3"/>
          <p:cNvSpPr/>
          <p:nvPr/>
        </p:nvSpPr>
        <p:spPr>
          <a:xfrm>
            <a:off x="4359087" y="1139684"/>
            <a:ext cx="4988433" cy="3323544"/>
          </a:xfrm>
          <a:custGeom>
            <a:avLst/>
            <a:gdLst/>
            <a:ahLst/>
            <a:cxnLst/>
            <a:rect l="l" t="t" r="r" b="b"/>
            <a:pathLst>
              <a:path w="4988433" h="3323544">
                <a:moveTo>
                  <a:pt x="0" y="0"/>
                </a:moveTo>
                <a:lnTo>
                  <a:pt x="4988434" y="0"/>
                </a:lnTo>
                <a:lnTo>
                  <a:pt x="4988434" y="3323544"/>
                </a:lnTo>
                <a:lnTo>
                  <a:pt x="0" y="3323544"/>
                </a:lnTo>
                <a:lnTo>
                  <a:pt x="0" y="0"/>
                </a:lnTo>
                <a:close/>
              </a:path>
            </a:pathLst>
          </a:custGeom>
          <a:blipFill>
            <a:blip r:embed="rId3"/>
            <a:stretch>
              <a:fillRect/>
            </a:stretch>
          </a:blipFill>
        </p:spPr>
      </p:sp>
      <p:sp>
        <p:nvSpPr>
          <p:cNvPr id="4" name="TextBox 4"/>
          <p:cNvSpPr txBox="1"/>
          <p:nvPr/>
        </p:nvSpPr>
        <p:spPr>
          <a:xfrm>
            <a:off x="2610313" y="113057"/>
            <a:ext cx="4055025" cy="618463"/>
          </a:xfrm>
          <a:prstGeom prst="rect">
            <a:avLst/>
          </a:prstGeom>
        </p:spPr>
        <p:txBody>
          <a:bodyPr lIns="0" tIns="0" rIns="0" bIns="0" rtlCol="0" anchor="t">
            <a:spAutoFit/>
          </a:bodyPr>
          <a:lstStyle/>
          <a:p>
            <a:pPr algn="ctr">
              <a:lnSpc>
                <a:spcPts val="4759"/>
              </a:lnSpc>
            </a:pPr>
            <a:r>
              <a:rPr lang="en-US" sz="3399">
                <a:solidFill>
                  <a:srgbClr val="4C1322"/>
                </a:solidFill>
                <a:latin typeface="The Seasons"/>
                <a:ea typeface="The Seasons"/>
                <a:cs typeface="The Seasons"/>
                <a:sym typeface="The Seasons"/>
              </a:rPr>
              <a:t>Le Lycée Marie Curie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070" y="1139684"/>
            <a:ext cx="4014809" cy="6025980"/>
          </a:xfrm>
          <a:custGeom>
            <a:avLst/>
            <a:gdLst/>
            <a:ahLst/>
            <a:cxnLst/>
            <a:rect l="l" t="t" r="r" b="b"/>
            <a:pathLst>
              <a:path w="4014809" h="6025980">
                <a:moveTo>
                  <a:pt x="0" y="0"/>
                </a:moveTo>
                <a:lnTo>
                  <a:pt x="4014808" y="0"/>
                </a:lnTo>
                <a:lnTo>
                  <a:pt x="4014808" y="6025980"/>
                </a:lnTo>
                <a:lnTo>
                  <a:pt x="0" y="6025980"/>
                </a:lnTo>
                <a:lnTo>
                  <a:pt x="0" y="0"/>
                </a:lnTo>
                <a:close/>
              </a:path>
            </a:pathLst>
          </a:custGeom>
          <a:blipFill>
            <a:blip r:embed="rId2"/>
            <a:stretch>
              <a:fillRect/>
            </a:stretch>
          </a:blipFill>
        </p:spPr>
      </p:sp>
      <p:sp>
        <p:nvSpPr>
          <p:cNvPr id="3" name="Freeform 3"/>
          <p:cNvSpPr/>
          <p:nvPr/>
        </p:nvSpPr>
        <p:spPr>
          <a:xfrm>
            <a:off x="5068469" y="1139684"/>
            <a:ext cx="4014809" cy="6025980"/>
          </a:xfrm>
          <a:custGeom>
            <a:avLst/>
            <a:gdLst/>
            <a:ahLst/>
            <a:cxnLst/>
            <a:rect l="l" t="t" r="r" b="b"/>
            <a:pathLst>
              <a:path w="4014809" h="6025980">
                <a:moveTo>
                  <a:pt x="0" y="0"/>
                </a:moveTo>
                <a:lnTo>
                  <a:pt x="4014809" y="0"/>
                </a:lnTo>
                <a:lnTo>
                  <a:pt x="4014809" y="6025980"/>
                </a:lnTo>
                <a:lnTo>
                  <a:pt x="0" y="6025980"/>
                </a:lnTo>
                <a:lnTo>
                  <a:pt x="0" y="0"/>
                </a:lnTo>
                <a:close/>
              </a:path>
            </a:pathLst>
          </a:custGeom>
          <a:blipFill>
            <a:blip r:embed="rId3"/>
            <a:stretch>
              <a:fillRect/>
            </a:stretch>
          </a:blipFill>
        </p:spPr>
      </p:sp>
      <p:sp>
        <p:nvSpPr>
          <p:cNvPr id="4" name="TextBox 4"/>
          <p:cNvSpPr txBox="1"/>
          <p:nvPr/>
        </p:nvSpPr>
        <p:spPr>
          <a:xfrm>
            <a:off x="3349028" y="113057"/>
            <a:ext cx="2329701" cy="618463"/>
          </a:xfrm>
          <a:prstGeom prst="rect">
            <a:avLst/>
          </a:prstGeom>
        </p:spPr>
        <p:txBody>
          <a:bodyPr lIns="0" tIns="0" rIns="0" bIns="0" rtlCol="0" anchor="t">
            <a:spAutoFit/>
          </a:bodyPr>
          <a:lstStyle/>
          <a:p>
            <a:pPr algn="ctr">
              <a:lnSpc>
                <a:spcPts val="4759"/>
              </a:lnSpc>
            </a:pPr>
            <a:r>
              <a:rPr lang="en-US" sz="3399">
                <a:solidFill>
                  <a:srgbClr val="4C1322"/>
                </a:solidFill>
                <a:latin typeface="The Seasons"/>
                <a:ea typeface="The Seasons"/>
                <a:cs typeface="The Seasons"/>
                <a:sym typeface="The Seasons"/>
              </a:rPr>
              <a:t>Les activités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31F20"/>
        </a:solidFill>
        <a:effectLst/>
      </p:bgPr>
    </p:bg>
    <p:spTree>
      <p:nvGrpSpPr>
        <p:cNvPr id="1" name=""/>
        <p:cNvGrpSpPr/>
        <p:nvPr/>
      </p:nvGrpSpPr>
      <p:grpSpPr>
        <a:xfrm>
          <a:off x="0" y="0"/>
          <a:ext cx="0" cy="0"/>
          <a:chOff x="0" y="0"/>
          <a:chExt cx="0" cy="0"/>
        </a:xfrm>
      </p:grpSpPr>
      <p:sp>
        <p:nvSpPr>
          <p:cNvPr id="2" name="Freeform 2"/>
          <p:cNvSpPr/>
          <p:nvPr/>
        </p:nvSpPr>
        <p:spPr>
          <a:xfrm>
            <a:off x="839607" y="856810"/>
            <a:ext cx="8074386" cy="5379560"/>
          </a:xfrm>
          <a:custGeom>
            <a:avLst/>
            <a:gdLst/>
            <a:ahLst/>
            <a:cxnLst/>
            <a:rect l="l" t="t" r="r" b="b"/>
            <a:pathLst>
              <a:path w="8074386" h="5379560">
                <a:moveTo>
                  <a:pt x="0" y="0"/>
                </a:moveTo>
                <a:lnTo>
                  <a:pt x="8074386" y="0"/>
                </a:lnTo>
                <a:lnTo>
                  <a:pt x="8074386" y="5379560"/>
                </a:lnTo>
                <a:lnTo>
                  <a:pt x="0" y="5379560"/>
                </a:lnTo>
                <a:lnTo>
                  <a:pt x="0" y="0"/>
                </a:lnTo>
                <a:close/>
              </a:path>
            </a:pathLst>
          </a:custGeom>
          <a:blipFill>
            <a:blip r:embed="rId2"/>
            <a:stretch>
              <a:fillRect/>
            </a:stretch>
          </a:blipFill>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5048746" y="1316504"/>
            <a:ext cx="3505520" cy="2335553"/>
          </a:xfrm>
          <a:custGeom>
            <a:avLst/>
            <a:gdLst/>
            <a:ahLst/>
            <a:cxnLst/>
            <a:rect l="l" t="t" r="r" b="b"/>
            <a:pathLst>
              <a:path w="3505520" h="2335553">
                <a:moveTo>
                  <a:pt x="0" y="0"/>
                </a:moveTo>
                <a:lnTo>
                  <a:pt x="3505520" y="0"/>
                </a:lnTo>
                <a:lnTo>
                  <a:pt x="3505520" y="2335553"/>
                </a:lnTo>
                <a:lnTo>
                  <a:pt x="0" y="2335553"/>
                </a:lnTo>
                <a:lnTo>
                  <a:pt x="0" y="0"/>
                </a:lnTo>
                <a:close/>
              </a:path>
            </a:pathLst>
          </a:custGeom>
          <a:blipFill>
            <a:blip r:embed="rId2"/>
            <a:stretch>
              <a:fillRect/>
            </a:stretch>
          </a:blipFill>
        </p:spPr>
      </p:sp>
      <p:sp>
        <p:nvSpPr>
          <p:cNvPr id="3" name="Freeform 3"/>
          <p:cNvSpPr/>
          <p:nvPr/>
        </p:nvSpPr>
        <p:spPr>
          <a:xfrm>
            <a:off x="467630" y="563988"/>
            <a:ext cx="4878059" cy="3250007"/>
          </a:xfrm>
          <a:custGeom>
            <a:avLst/>
            <a:gdLst/>
            <a:ahLst/>
            <a:cxnLst/>
            <a:rect l="l" t="t" r="r" b="b"/>
            <a:pathLst>
              <a:path w="4878059" h="3250007">
                <a:moveTo>
                  <a:pt x="0" y="0"/>
                </a:moveTo>
                <a:lnTo>
                  <a:pt x="4878058" y="0"/>
                </a:lnTo>
                <a:lnTo>
                  <a:pt x="4878058" y="3250007"/>
                </a:lnTo>
                <a:lnTo>
                  <a:pt x="0" y="3250007"/>
                </a:lnTo>
                <a:lnTo>
                  <a:pt x="0" y="0"/>
                </a:lnTo>
                <a:close/>
              </a:path>
            </a:pathLst>
          </a:custGeom>
          <a:blipFill>
            <a:blip r:embed="rId3"/>
            <a:stretch>
              <a:fillRect/>
            </a:stretch>
          </a:blipFill>
        </p:spPr>
      </p:sp>
      <p:sp>
        <p:nvSpPr>
          <p:cNvPr id="4" name="Freeform 4"/>
          <p:cNvSpPr/>
          <p:nvPr/>
        </p:nvSpPr>
        <p:spPr>
          <a:xfrm rot="-5400000">
            <a:off x="6846168" y="4684950"/>
            <a:ext cx="3003854" cy="2256645"/>
          </a:xfrm>
          <a:custGeom>
            <a:avLst/>
            <a:gdLst/>
            <a:ahLst/>
            <a:cxnLst/>
            <a:rect l="l" t="t" r="r" b="b"/>
            <a:pathLst>
              <a:path w="3003854" h="2256645">
                <a:moveTo>
                  <a:pt x="0" y="0"/>
                </a:moveTo>
                <a:lnTo>
                  <a:pt x="3003854" y="0"/>
                </a:lnTo>
                <a:lnTo>
                  <a:pt x="3003854" y="2256646"/>
                </a:lnTo>
                <a:lnTo>
                  <a:pt x="0" y="2256646"/>
                </a:lnTo>
                <a:lnTo>
                  <a:pt x="0" y="0"/>
                </a:lnTo>
                <a:close/>
              </a:path>
            </a:pathLst>
          </a:custGeom>
          <a:blipFill>
            <a:blip r:embed="rId4"/>
            <a:stretch>
              <a:fillRect/>
            </a:stretch>
          </a:blipFill>
        </p:spPr>
      </p:sp>
      <p:sp>
        <p:nvSpPr>
          <p:cNvPr id="5" name="Freeform 5"/>
          <p:cNvSpPr/>
          <p:nvPr/>
        </p:nvSpPr>
        <p:spPr>
          <a:xfrm>
            <a:off x="467630" y="3933039"/>
            <a:ext cx="4878059" cy="3250007"/>
          </a:xfrm>
          <a:custGeom>
            <a:avLst/>
            <a:gdLst/>
            <a:ahLst/>
            <a:cxnLst/>
            <a:rect l="l" t="t" r="r" b="b"/>
            <a:pathLst>
              <a:path w="4878059" h="3250007">
                <a:moveTo>
                  <a:pt x="0" y="0"/>
                </a:moveTo>
                <a:lnTo>
                  <a:pt x="4878058" y="0"/>
                </a:lnTo>
                <a:lnTo>
                  <a:pt x="4878058" y="3250006"/>
                </a:lnTo>
                <a:lnTo>
                  <a:pt x="0" y="3250006"/>
                </a:lnTo>
                <a:lnTo>
                  <a:pt x="0" y="0"/>
                </a:lnTo>
                <a:close/>
              </a:path>
            </a:pathLst>
          </a:custGeom>
          <a:blipFill>
            <a:blip r:embed="rId5"/>
            <a:stretch>
              <a:fillRect/>
            </a:stretch>
          </a:blipFill>
        </p:spPr>
      </p:sp>
      <p:sp>
        <p:nvSpPr>
          <p:cNvPr id="6" name="TextBox 6"/>
          <p:cNvSpPr txBox="1"/>
          <p:nvPr/>
        </p:nvSpPr>
        <p:spPr>
          <a:xfrm>
            <a:off x="7461042" y="113057"/>
            <a:ext cx="1916094" cy="618463"/>
          </a:xfrm>
          <a:prstGeom prst="rect">
            <a:avLst/>
          </a:prstGeom>
        </p:spPr>
        <p:txBody>
          <a:bodyPr lIns="0" tIns="0" rIns="0" bIns="0" rtlCol="0" anchor="t">
            <a:spAutoFit/>
          </a:bodyPr>
          <a:lstStyle/>
          <a:p>
            <a:pPr algn="ctr">
              <a:lnSpc>
                <a:spcPts val="4759"/>
              </a:lnSpc>
            </a:pPr>
            <a:r>
              <a:rPr lang="en-US" sz="3399">
                <a:solidFill>
                  <a:srgbClr val="4C1322"/>
                </a:solidFill>
                <a:latin typeface="The Seasons"/>
                <a:ea typeface="The Seasons"/>
                <a:cs typeface="The Seasons"/>
                <a:sym typeface="The Seasons"/>
              </a:rPr>
              <a:t>Les visites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58866" y="847401"/>
            <a:ext cx="8435869" cy="5620398"/>
          </a:xfrm>
          <a:custGeom>
            <a:avLst/>
            <a:gdLst/>
            <a:ahLst/>
            <a:cxnLst/>
            <a:rect l="l" t="t" r="r" b="b"/>
            <a:pathLst>
              <a:path w="8435869" h="5620398">
                <a:moveTo>
                  <a:pt x="0" y="0"/>
                </a:moveTo>
                <a:lnTo>
                  <a:pt x="8435868" y="0"/>
                </a:lnTo>
                <a:lnTo>
                  <a:pt x="8435868" y="5620398"/>
                </a:lnTo>
                <a:lnTo>
                  <a:pt x="0" y="5620398"/>
                </a:lnTo>
                <a:lnTo>
                  <a:pt x="0" y="0"/>
                </a:lnTo>
                <a:close/>
              </a:path>
            </a:pathLst>
          </a:custGeom>
          <a:blipFill>
            <a:blip r:embed="rId2"/>
            <a:stretch>
              <a:fillRect/>
            </a:stretch>
          </a:blipFill>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5400000">
            <a:off x="-259778" y="1634616"/>
            <a:ext cx="5940362" cy="3957766"/>
          </a:xfrm>
          <a:custGeom>
            <a:avLst/>
            <a:gdLst/>
            <a:ahLst/>
            <a:cxnLst/>
            <a:rect l="l" t="t" r="r" b="b"/>
            <a:pathLst>
              <a:path w="5940362" h="3957766">
                <a:moveTo>
                  <a:pt x="0" y="0"/>
                </a:moveTo>
                <a:lnTo>
                  <a:pt x="5940362" y="0"/>
                </a:lnTo>
                <a:lnTo>
                  <a:pt x="5940362" y="3957766"/>
                </a:lnTo>
                <a:lnTo>
                  <a:pt x="0" y="3957766"/>
                </a:lnTo>
                <a:lnTo>
                  <a:pt x="0" y="0"/>
                </a:lnTo>
                <a:close/>
              </a:path>
            </a:pathLst>
          </a:custGeom>
          <a:blipFill>
            <a:blip r:embed="rId2"/>
            <a:stretch>
              <a:fillRect/>
            </a:stretch>
          </a:blipFill>
        </p:spPr>
      </p:sp>
      <p:sp>
        <p:nvSpPr>
          <p:cNvPr id="3" name="Freeform 3"/>
          <p:cNvSpPr/>
          <p:nvPr/>
        </p:nvSpPr>
        <p:spPr>
          <a:xfrm>
            <a:off x="4876800" y="3613499"/>
            <a:ext cx="4458058" cy="2970181"/>
          </a:xfrm>
          <a:custGeom>
            <a:avLst/>
            <a:gdLst/>
            <a:ahLst/>
            <a:cxnLst/>
            <a:rect l="l" t="t" r="r" b="b"/>
            <a:pathLst>
              <a:path w="4458058" h="2970181">
                <a:moveTo>
                  <a:pt x="0" y="0"/>
                </a:moveTo>
                <a:lnTo>
                  <a:pt x="4458058" y="0"/>
                </a:lnTo>
                <a:lnTo>
                  <a:pt x="4458058" y="2970181"/>
                </a:lnTo>
                <a:lnTo>
                  <a:pt x="0" y="2970181"/>
                </a:lnTo>
                <a:lnTo>
                  <a:pt x="0" y="0"/>
                </a:lnTo>
                <a:close/>
              </a:path>
            </a:pathLst>
          </a:custGeom>
          <a:blipFill>
            <a:blip r:embed="rId3"/>
            <a:stretch>
              <a:fillRect/>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432</Words>
  <Application>Microsoft Office PowerPoint</Application>
  <PresentationFormat>Personnalisé</PresentationFormat>
  <Paragraphs>38</Paragraphs>
  <Slides>16</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16</vt:i4>
      </vt:variant>
    </vt:vector>
  </HeadingPairs>
  <TitlesOfParts>
    <vt:vector size="25" baseType="lpstr">
      <vt:lpstr>The Seasons</vt:lpstr>
      <vt:lpstr>Arimo Bold</vt:lpstr>
      <vt:lpstr>Arial</vt:lpstr>
      <vt:lpstr>Calibri</vt:lpstr>
      <vt:lpstr>The Seasons Bold</vt:lpstr>
      <vt:lpstr>Tropikal</vt:lpstr>
      <vt:lpstr>Agrandir Tight</vt:lpstr>
      <vt:lpstr>Arimo</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Mécènes- Vietnam</dc:title>
  <dc:creator>sa1</dc:creator>
  <cp:lastModifiedBy>sa1</cp:lastModifiedBy>
  <cp:revision>2</cp:revision>
  <dcterms:created xsi:type="dcterms:W3CDTF">2006-08-16T00:00:00Z</dcterms:created>
  <dcterms:modified xsi:type="dcterms:W3CDTF">2025-01-14T13:29:58Z</dcterms:modified>
  <dc:identifier>DAGbgK9TRY4</dc:identifier>
</cp:coreProperties>
</file>